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1" r:id="rId3"/>
    <p:sldId id="267" r:id="rId4"/>
    <p:sldId id="272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3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F680-AD18-4BFD-AA90-3EC11A045B4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8115-2E4C-4E92-9846-401ABF8AA1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88115-2E4C-4E92-9846-401ABF8AA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2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00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429000"/>
            <a:ext cx="74888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48883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45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584" y="1600201"/>
            <a:ext cx="3668216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596208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5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713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713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85928" cy="57298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95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17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63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27584" y="983808"/>
            <a:ext cx="7485928" cy="57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416824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0C5-6383-4485-8034-8B7F889CDE7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DA03-E9C1-4854-A10B-6DAE837F2CC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6" y="0"/>
            <a:ext cx="810968" cy="1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blob:https://web.whatsapp.com/9fd90523-84f4-427d-b135-9e3c12ba686f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7" y="1152553"/>
            <a:ext cx="809939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https://web.whatsapp.com/pp?e=https%3A%2F%2Fpps.whatsapp.net%2Fv%2Ft61.24694-24%2F56610504_557591631416562_8938440092507176960_n.jpg%3Foe%3D5EBC83F4%26oh%3Dd8eabda8ee58d573c4da1174a5c77b61&amp;t=l&amp;u=5511966517998-1553700584%40g.us&amp;i=1553715765&amp;n=ZBIEoMsLU89gJxEakzYOe7giBCoEPcSsKdGF71zK6RQ%3D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8" y="2800118"/>
            <a:ext cx="813990" cy="1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6" y="3947718"/>
            <a:ext cx="820034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5613350"/>
            <a:ext cx="813957" cy="124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79" y="6014782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13" y="6014782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57" y="6014782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91" y="6014782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79" y="6014200"/>
            <a:ext cx="820034" cy="8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3" y="6015731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92" y="6015731"/>
            <a:ext cx="861207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6" y="4767752"/>
            <a:ext cx="810463" cy="12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7" y="3102284"/>
            <a:ext cx="813982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6" y="1844824"/>
            <a:ext cx="810463" cy="12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7" y="0"/>
            <a:ext cx="813982" cy="9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64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63" y="-3326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97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41" y="-3326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75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63" y="-4758"/>
            <a:ext cx="820034" cy="8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2" y="-3326"/>
            <a:ext cx="751292" cy="8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8F307F-04C1-4252-919B-677A786B54C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909371" y="-1"/>
            <a:ext cx="832270" cy="843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18E599-2866-DC88-6C38-FF3349E08DD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6137906" y="0"/>
            <a:ext cx="832270" cy="8437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7DB38A-909E-BA81-F528-8D777BA35D4D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334778" y="916340"/>
            <a:ext cx="807074" cy="9284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34FB07-BFCE-C0C6-0538-24915F503DB9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334688" y="3922128"/>
            <a:ext cx="813982" cy="84562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33B82CD5-CFC2-3E19-6050-89E2DF6B75F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548131" y="0"/>
            <a:ext cx="972584" cy="843799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A1DF9C1C-D604-4733-A943-2330CA1FC45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24183" y="1972273"/>
            <a:ext cx="820034" cy="84379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8CA0E3EF-0D00-264F-5C1C-FD3947D3371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25386" y="4767751"/>
            <a:ext cx="820034" cy="84379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8200EF8B-83A6-0239-62CC-7CDFE8F88598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96372" y="6014201"/>
            <a:ext cx="884749" cy="843799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94C5C81-DBB7-BDE9-ECC8-2E8F13B1BF9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990627" y="6014895"/>
            <a:ext cx="884749" cy="843799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3468327B-EAB7-A1A1-27F8-ECBCA5E5906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5234165" y="6014895"/>
            <a:ext cx="884749" cy="84379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690EA940-E645-CF32-E2F4-F71098C1507D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423415" y="6016091"/>
            <a:ext cx="884749" cy="8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26" Type="http://schemas.openxmlformats.org/officeDocument/2006/relationships/image" Target="../media/image22.png"/><Relationship Id="rId3" Type="http://schemas.openxmlformats.org/officeDocument/2006/relationships/slide" Target="slide19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1.jpeg"/><Relationship Id="rId2" Type="http://schemas.openxmlformats.org/officeDocument/2006/relationships/slide" Target="slide18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20.jpeg"/><Relationship Id="rId5" Type="http://schemas.openxmlformats.org/officeDocument/2006/relationships/image" Target="../media/image18.png"/><Relationship Id="rId15" Type="http://schemas.openxmlformats.org/officeDocument/2006/relationships/image" Target="../media/image10.png"/><Relationship Id="rId23" Type="http://schemas.openxmlformats.org/officeDocument/2006/relationships/image" Target="../media/image19.jpe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" Target="slide20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60EBB85-8300-4857-AAA9-FAC1A2F1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95" y="1314740"/>
            <a:ext cx="4176464" cy="42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2F57864-B9B9-071E-43F5-DB13E60638D8}"/>
              </a:ext>
            </a:extLst>
          </p:cNvPr>
          <p:cNvSpPr txBox="1"/>
          <p:nvPr/>
        </p:nvSpPr>
        <p:spPr>
          <a:xfrm>
            <a:off x="995214" y="5604098"/>
            <a:ext cx="65205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b="1" dirty="0"/>
              <a:t>PERTENCE A  _________________________________________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18466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0000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pt-BR" sz="2000" dirty="0"/>
              <a:t>10. A EXPERIÊNCIA DA SALVAÇÃO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b="1" dirty="0"/>
              <a:t>1ª Estrofe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CRISTO me amou e me perdoou.</a:t>
            </a:r>
          </a:p>
          <a:p>
            <a:pPr marL="0" indent="0">
              <a:buNone/>
            </a:pPr>
            <a:r>
              <a:rPr lang="pt-BR" sz="1100" dirty="0"/>
              <a:t>Ele me salvou e por mim na cruz morreu.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b="1" dirty="0"/>
              <a:t>Refrão: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Agora nova criatura sou, em CRISTO estou, em CRISTO estou.</a:t>
            </a:r>
          </a:p>
          <a:p>
            <a:pPr marL="0" indent="0">
              <a:buNone/>
            </a:pPr>
            <a:r>
              <a:rPr lang="pt-BR" sz="1100" dirty="0"/>
              <a:t>Agora nova criatura sou, em CRISTO estou, em CRISTO estou.</a:t>
            </a:r>
          </a:p>
          <a:p>
            <a:pPr marL="0" indent="0">
              <a:buNone/>
            </a:pPr>
            <a:r>
              <a:rPr lang="pt-BR" sz="1100" dirty="0"/>
              <a:t>Agora nova criatura sou, em CRISTO estou, em CRISTO estou.</a:t>
            </a:r>
          </a:p>
          <a:p>
            <a:pPr marL="0" indent="0">
              <a:buNone/>
            </a:pPr>
            <a:r>
              <a:rPr lang="pt-BR" sz="1100" dirty="0"/>
              <a:t>Agora nova criatura sou, em CRISTO estou, em CRISTO estou.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b="1" dirty="0"/>
              <a:t>2ª Estrofe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CRISTO amou você e amou a mim. </a:t>
            </a:r>
          </a:p>
          <a:p>
            <a:pPr marL="0" indent="0">
              <a:buNone/>
            </a:pPr>
            <a:r>
              <a:rPr lang="pt-BR" sz="1100" dirty="0"/>
              <a:t>Chamou-nos de Seus filhos e nos deu a salvação.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200" dirty="0"/>
              <a:t>11. </a:t>
            </a:r>
            <a:r>
              <a:rPr lang="pt-BR" sz="2000" dirty="0"/>
              <a:t>CRESCIMENTO EM CRISTO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100" b="1" dirty="0"/>
              <a:t>1ª Estrofe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Com CRISTO eu quero sempre andar.</a:t>
            </a:r>
          </a:p>
          <a:p>
            <a:pPr marL="0" indent="0">
              <a:buNone/>
            </a:pPr>
            <a:r>
              <a:rPr lang="pt-BR" sz="1100" dirty="0"/>
              <a:t>Em CRISTO eu quero sempre pensar.</a:t>
            </a:r>
          </a:p>
          <a:p>
            <a:pPr marL="0" indent="0">
              <a:buNone/>
            </a:pPr>
            <a:r>
              <a:rPr lang="pt-BR" sz="1100" dirty="0"/>
              <a:t>Em CRISTO eu vou confiar mais e mais.</a:t>
            </a:r>
          </a:p>
          <a:p>
            <a:pPr marL="0" indent="0">
              <a:buNone/>
            </a:pPr>
            <a:r>
              <a:rPr lang="pt-BR" sz="1100" dirty="0"/>
              <a:t>Quero ter mais fé.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dirty="0"/>
              <a:t>Refrão (2x)</a:t>
            </a:r>
          </a:p>
          <a:p>
            <a:pPr marL="0" indent="0">
              <a:buNone/>
            </a:pPr>
            <a:r>
              <a:rPr lang="pt-BR" sz="1100" dirty="0"/>
              <a:t>Bondade, amor, paciência e fé.</a:t>
            </a:r>
          </a:p>
          <a:p>
            <a:pPr marL="0" indent="0">
              <a:buNone/>
            </a:pPr>
            <a:r>
              <a:rPr lang="pt-BR" sz="1100" dirty="0"/>
              <a:t>Alegria e paz celestial</a:t>
            </a:r>
          </a:p>
          <a:p>
            <a:pPr marL="0" indent="0">
              <a:buNone/>
            </a:pPr>
            <a:r>
              <a:rPr lang="pt-BR" sz="1100" dirty="0"/>
              <a:t>Posso ter se eu imitar Jesus</a:t>
            </a:r>
          </a:p>
          <a:p>
            <a:pPr marL="0" indent="0">
              <a:buNone/>
            </a:pPr>
            <a:r>
              <a:rPr lang="pt-BR" sz="1100" dirty="0"/>
              <a:t>Posso ter se eu imitar Jesus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b="1" dirty="0"/>
              <a:t>2ª Estrofe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Quando acordo eu oro a DEUS</a:t>
            </a:r>
          </a:p>
          <a:p>
            <a:pPr marL="0" indent="0">
              <a:buNone/>
            </a:pPr>
            <a:r>
              <a:rPr lang="pt-BR" sz="1100" dirty="0"/>
              <a:t>Estudo a Bíblia e faço oração</a:t>
            </a:r>
          </a:p>
          <a:p>
            <a:pPr marL="0" indent="0">
              <a:buNone/>
            </a:pPr>
            <a:r>
              <a:rPr lang="pt-BR" sz="1100" dirty="0"/>
              <a:t>Passo o dia com meu JESUS</a:t>
            </a:r>
          </a:p>
          <a:p>
            <a:pPr marL="0" indent="0">
              <a:buNone/>
            </a:pPr>
            <a:r>
              <a:rPr lang="pt-BR" sz="1100" dirty="0"/>
              <a:t>Vivo com JESUS.</a:t>
            </a:r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III. A DOUTRINA DA SALVAÇÃO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D66577-51AD-8AC3-3A5A-60051EDC1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6" y="4797152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E15F1D-F54C-5E38-1D65-2D143A4D2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30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12. A IGREJA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FF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/>
              <a:t>Estrofe (2X)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És meu irmão, és minha irmã.</a:t>
            </a:r>
          </a:p>
          <a:p>
            <a:pPr marL="0" indent="0">
              <a:buNone/>
            </a:pPr>
            <a:r>
              <a:rPr lang="pt-BR" dirty="0"/>
              <a:t>Nosso PAI é o SENHOR.</a:t>
            </a:r>
          </a:p>
          <a:p>
            <a:pPr marL="0" indent="0">
              <a:buNone/>
            </a:pPr>
            <a:r>
              <a:rPr lang="pt-BR" dirty="0"/>
              <a:t>Estamos unidos por Sua palavra, </a:t>
            </a:r>
          </a:p>
          <a:p>
            <a:pPr marL="0" indent="0">
              <a:buNone/>
            </a:pPr>
            <a:r>
              <a:rPr lang="pt-BR" dirty="0"/>
              <a:t>por Seu grande amor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Refrão (2x)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Somos a igreja de DEUS, somos os filhos de DEUS.</a:t>
            </a:r>
          </a:p>
          <a:p>
            <a:pPr marL="0" indent="0">
              <a:buNone/>
            </a:pPr>
            <a:r>
              <a:rPr lang="pt-BR" dirty="0"/>
              <a:t>Sempre servindo, a nosso PAI, sempre fazendo o bem.</a:t>
            </a:r>
          </a:p>
          <a:p>
            <a:pPr marL="0" indent="0">
              <a:buNone/>
            </a:pPr>
            <a:r>
              <a:rPr lang="pt-BR" dirty="0"/>
              <a:t>Somos a igreja de DEUS, somos os filhos de DEUS.</a:t>
            </a:r>
          </a:p>
          <a:p>
            <a:pPr marL="0" indent="0">
              <a:buNone/>
            </a:pPr>
            <a:r>
              <a:rPr lang="pt-BR" dirty="0"/>
              <a:t>Testemunhamos, que JESUS CRISTO é nosso SENHOR.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Estrofe (2X)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És meu irmão, és minha irmã.</a:t>
            </a:r>
          </a:p>
          <a:p>
            <a:pPr marL="0" indent="0">
              <a:buNone/>
            </a:pPr>
            <a:r>
              <a:rPr lang="pt-BR" dirty="0"/>
              <a:t>Nosso PAI é o SENHOR.</a:t>
            </a:r>
          </a:p>
          <a:p>
            <a:pPr marL="0" indent="0">
              <a:buNone/>
            </a:pPr>
            <a:r>
              <a:rPr lang="pt-BR" dirty="0"/>
              <a:t>Estamos unidos por Sua palavra, </a:t>
            </a:r>
          </a:p>
          <a:p>
            <a:pPr marL="0" indent="0">
              <a:buNone/>
            </a:pPr>
            <a:r>
              <a:rPr lang="pt-BR" dirty="0"/>
              <a:t>por Seu grande amor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FF00"/>
            </a:solidFill>
          </a:ln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pt-BR" sz="2200" dirty="0"/>
              <a:t>13. </a:t>
            </a:r>
            <a:r>
              <a:rPr lang="pt-BR" sz="2000" dirty="0"/>
              <a:t>O REMANESCENTE </a:t>
            </a:r>
          </a:p>
          <a:p>
            <a:pPr algn="ctr"/>
            <a:r>
              <a:rPr lang="pt-BR" sz="2000" dirty="0"/>
              <a:t>E SUA MISSÃO 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300" b="1" dirty="0"/>
              <a:t>Estrofe única (2x)</a:t>
            </a:r>
            <a:endParaRPr lang="pt-BR" sz="1300" dirty="0"/>
          </a:p>
          <a:p>
            <a:pPr marL="0" indent="0">
              <a:buNone/>
            </a:pPr>
            <a:r>
              <a:rPr lang="pt-BR" sz="1300" dirty="0"/>
              <a:t>O remanescente é aquele que escolhe obedecer ao SENHOR.</a:t>
            </a:r>
          </a:p>
          <a:p>
            <a:pPr marL="0" indent="0">
              <a:buNone/>
            </a:pPr>
            <a:r>
              <a:rPr lang="pt-BR" sz="1300" dirty="0"/>
              <a:t>Escolhe viver ensinando ao mundo que CRISTO em breve virá.</a:t>
            </a:r>
          </a:p>
          <a:p>
            <a:pPr marL="0" indent="0">
              <a:buNone/>
            </a:pPr>
            <a:r>
              <a:rPr lang="pt-BR" sz="1300" dirty="0"/>
              <a:t>Eu quero ser um remanescente. Quero anunciar o juízo chegou.</a:t>
            </a:r>
          </a:p>
          <a:p>
            <a:pPr marL="0" indent="0">
              <a:buNone/>
            </a:pPr>
            <a:r>
              <a:rPr lang="pt-BR" sz="1300" dirty="0"/>
              <a:t>Temam a DEUS e cantem-lhe glória. </a:t>
            </a:r>
          </a:p>
          <a:p>
            <a:pPr marL="0" indent="0">
              <a:buNone/>
            </a:pPr>
            <a:r>
              <a:rPr lang="pt-BR" sz="1300" dirty="0"/>
              <a:t>Adorem ao DEUS criador. DEUS criador.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823080" y="927388"/>
            <a:ext cx="749333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IV. A DOUTRINA DA IGREJA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984936-401C-9215-697C-ACDE3D577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31" y="2395914"/>
            <a:ext cx="1080000" cy="10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6456FC-EB3D-A678-4F5E-CB8B34082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47AEB6-76E4-8B1C-E31E-5C27C531A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4"/>
            <a:ext cx="1080000" cy="108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FF00"/>
            </a:solidFill>
          </a:ln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pt-BR" sz="2000" dirty="0"/>
              <a:t>14. UNIDADE DO </a:t>
            </a:r>
          </a:p>
          <a:p>
            <a:pPr algn="ctr"/>
            <a:r>
              <a:rPr lang="pt-BR" sz="2000" dirty="0"/>
              <a:t>CORPO DE CRISTO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500" b="1" dirty="0"/>
              <a:t>1ª Estrofe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Não há diferença entre você e eu.</a:t>
            </a:r>
          </a:p>
          <a:p>
            <a:pPr marL="0" indent="0">
              <a:buNone/>
            </a:pPr>
            <a:r>
              <a:rPr lang="pt-BR" sz="1500" dirty="0"/>
              <a:t>Somos todos iguais para o SENHOR.</a:t>
            </a:r>
          </a:p>
          <a:p>
            <a:pPr marL="0" indent="0">
              <a:buNone/>
            </a:pPr>
            <a:r>
              <a:rPr lang="pt-BR" sz="1500" dirty="0"/>
              <a:t>Não sou o maior, nem você o menor.</a:t>
            </a:r>
          </a:p>
          <a:p>
            <a:pPr marL="0" indent="0">
              <a:buNone/>
            </a:pPr>
            <a:r>
              <a:rPr lang="pt-BR" sz="1500" dirty="0"/>
              <a:t>Caminhamos unidos em amor.</a:t>
            </a:r>
          </a:p>
          <a:p>
            <a:pPr marL="0" indent="0">
              <a:buNone/>
            </a:pPr>
            <a:r>
              <a:rPr lang="pt-BR" sz="1500" dirty="0"/>
              <a:t> </a:t>
            </a:r>
          </a:p>
          <a:p>
            <a:pPr marL="0" indent="0">
              <a:buNone/>
            </a:pPr>
            <a:r>
              <a:rPr lang="pt-BR" sz="1500" b="1" dirty="0"/>
              <a:t>Refrão (2x)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Porque o PAI o FILHO e o ESPÍRITO</a:t>
            </a:r>
          </a:p>
          <a:p>
            <a:pPr marL="0" indent="0">
              <a:buNone/>
            </a:pPr>
            <a:r>
              <a:rPr lang="pt-BR" sz="1500" dirty="0"/>
              <a:t>Vivem sempre unidos num propósito.</a:t>
            </a:r>
          </a:p>
          <a:p>
            <a:pPr marL="0" indent="0">
              <a:buNone/>
            </a:pPr>
            <a:r>
              <a:rPr lang="pt-BR" sz="1500" dirty="0"/>
              <a:t>Unidos pela missão, unidos pelo amor.</a:t>
            </a:r>
          </a:p>
          <a:p>
            <a:pPr marL="0" indent="0">
              <a:buNone/>
            </a:pPr>
            <a:r>
              <a:rPr lang="pt-BR" sz="1500" dirty="0"/>
              <a:t> </a:t>
            </a:r>
          </a:p>
          <a:p>
            <a:pPr marL="0" indent="0">
              <a:buNone/>
            </a:pPr>
            <a:r>
              <a:rPr lang="pt-BR" sz="1500" b="1" dirty="0"/>
              <a:t>2ª Estrofe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Só há uma fé, só há um SENHOR,</a:t>
            </a:r>
          </a:p>
          <a:p>
            <a:pPr marL="0" indent="0">
              <a:buNone/>
            </a:pPr>
            <a:r>
              <a:rPr lang="pt-BR" sz="1500" dirty="0"/>
              <a:t>Uma esperança, uma missão,</a:t>
            </a:r>
          </a:p>
          <a:p>
            <a:pPr marL="0" indent="0">
              <a:buNone/>
            </a:pPr>
            <a:r>
              <a:rPr lang="pt-BR" sz="1500" dirty="0"/>
              <a:t>Unidos em Seu ESPÍRITO,</a:t>
            </a:r>
          </a:p>
          <a:p>
            <a:pPr marL="0" indent="0">
              <a:buNone/>
            </a:pPr>
            <a:r>
              <a:rPr lang="pt-BR" sz="1500" dirty="0"/>
              <a:t>Caminhemos unidos em comunhão.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200" dirty="0"/>
              <a:t>15. O BATISMO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300" dirty="0"/>
              <a:t>O profeta João, batizou no rio Jordão (2x)</a:t>
            </a:r>
          </a:p>
          <a:p>
            <a:pPr marL="0" indent="0">
              <a:buNone/>
            </a:pPr>
            <a:r>
              <a:rPr lang="pt-BR" sz="1300" dirty="0"/>
              <a:t>As águas se moviam (2x)</a:t>
            </a:r>
          </a:p>
          <a:p>
            <a:pPr marL="0" indent="0">
              <a:buNone/>
            </a:pPr>
            <a:r>
              <a:rPr lang="pt-BR" sz="1300" dirty="0"/>
              <a:t>Filipe então pregou, e batizou o Etíope (2x)</a:t>
            </a:r>
          </a:p>
          <a:p>
            <a:pPr marL="0" indent="0">
              <a:buNone/>
            </a:pPr>
            <a:r>
              <a:rPr lang="pt-BR" sz="1300" dirty="0"/>
              <a:t>As águas se moviam (2x)</a:t>
            </a:r>
          </a:p>
          <a:p>
            <a:pPr marL="0" indent="0">
              <a:buNone/>
            </a:pPr>
            <a:r>
              <a:rPr lang="pt-BR" sz="1300" dirty="0"/>
              <a:t>Todos cantavam, todos cantavam</a:t>
            </a:r>
          </a:p>
          <a:p>
            <a:pPr marL="0" indent="0">
              <a:buNone/>
            </a:pPr>
            <a:r>
              <a:rPr lang="pt-BR" sz="1300" dirty="0"/>
              <a:t>Ele me amou, JESUS me perdoou</a:t>
            </a:r>
          </a:p>
          <a:p>
            <a:pPr marL="0" indent="0">
              <a:buNone/>
            </a:pPr>
            <a:r>
              <a:rPr lang="pt-BR" sz="1300" dirty="0"/>
              <a:t>Ele me salvou, e eu sou de JESUS.</a:t>
            </a:r>
          </a:p>
          <a:p>
            <a:pPr marL="0" indent="0">
              <a:buNone/>
            </a:pPr>
            <a:r>
              <a:rPr lang="pt-BR" sz="1300" dirty="0"/>
              <a:t> </a:t>
            </a:r>
          </a:p>
          <a:p>
            <a:pPr marL="0" indent="0">
              <a:buNone/>
            </a:pPr>
            <a:r>
              <a:rPr lang="pt-BR" sz="1300" dirty="0"/>
              <a:t>Num dia mui feliz, você vai se decidir (2x)</a:t>
            </a:r>
          </a:p>
          <a:p>
            <a:pPr marL="0" indent="0">
              <a:buNone/>
            </a:pPr>
            <a:r>
              <a:rPr lang="pt-BR" sz="1300" dirty="0"/>
              <a:t>E a água então vai se mover (2x)</a:t>
            </a:r>
          </a:p>
          <a:p>
            <a:pPr marL="0" indent="0">
              <a:buNone/>
            </a:pPr>
            <a:r>
              <a:rPr lang="pt-BR" sz="1300" dirty="0"/>
              <a:t>Num dia mui feliz, você vai se batizar (2x)</a:t>
            </a:r>
          </a:p>
          <a:p>
            <a:pPr marL="0" indent="0">
              <a:buNone/>
            </a:pPr>
            <a:r>
              <a:rPr lang="pt-BR" sz="1300" dirty="0"/>
              <a:t>E a água então vai se mover (2x)</a:t>
            </a:r>
          </a:p>
          <a:p>
            <a:pPr marL="0" indent="0">
              <a:buNone/>
            </a:pPr>
            <a:r>
              <a:rPr lang="pt-BR" sz="1300" dirty="0"/>
              <a:t>Todos cantarão, todos cantarão</a:t>
            </a:r>
          </a:p>
          <a:p>
            <a:pPr marL="0" indent="0">
              <a:buNone/>
            </a:pPr>
            <a:r>
              <a:rPr lang="pt-BR" sz="1300" dirty="0"/>
              <a:t>Ele me amou, JESUS me perdoou</a:t>
            </a:r>
          </a:p>
          <a:p>
            <a:pPr marL="0" indent="0">
              <a:buNone/>
            </a:pPr>
            <a:r>
              <a:rPr lang="pt-BR" sz="1300" dirty="0"/>
              <a:t>Ele me salvou, e eu sou de JESUS.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823080" y="927388"/>
            <a:ext cx="749333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IV. A DOUTRINA DA IGREJA</a:t>
            </a:r>
            <a:endParaRPr lang="pt-BR" sz="3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61B843D-0371-7B04-F32D-C927FECAB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8127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16. A CEIA DO SENHOR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FF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A ceia do SENHOR nos ensina sobre CRISTO</a:t>
            </a:r>
          </a:p>
          <a:p>
            <a:pPr marL="0" indent="0">
              <a:buNone/>
            </a:pPr>
            <a:r>
              <a:rPr lang="pt-BR" dirty="0"/>
              <a:t>O pão representa o Seu corpo que foi morto</a:t>
            </a:r>
          </a:p>
          <a:p>
            <a:pPr marL="0" indent="0">
              <a:buNone/>
            </a:pPr>
            <a:r>
              <a:rPr lang="pt-BR" dirty="0"/>
              <a:t>O vinho simboliza o sangue derramado</a:t>
            </a:r>
          </a:p>
          <a:p>
            <a:pPr marL="0" indent="0">
              <a:buNone/>
            </a:pPr>
            <a:r>
              <a:rPr lang="pt-BR" dirty="0"/>
              <a:t>Naquela cruz terrível onde CRISTO me salvou.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Ao lavar os pés do meu irmão em CRISTO.</a:t>
            </a:r>
          </a:p>
          <a:p>
            <a:pPr marL="0" indent="0">
              <a:buNone/>
            </a:pPr>
            <a:r>
              <a:rPr lang="pt-BR" dirty="0"/>
              <a:t>Eu penso em meus pecados, me arrependo e confesso.</a:t>
            </a:r>
          </a:p>
          <a:p>
            <a:pPr marL="0" indent="0">
              <a:buNone/>
            </a:pPr>
            <a:r>
              <a:rPr lang="pt-BR" dirty="0"/>
              <a:t>JESUS então perdoa minhas falhas e me limpa.</a:t>
            </a:r>
          </a:p>
          <a:p>
            <a:pPr marL="0" indent="0">
              <a:buNone/>
            </a:pPr>
            <a:r>
              <a:rPr lang="pt-BR" dirty="0"/>
              <a:t>E o nosso coração ele une com amor. (2x)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FF00"/>
            </a:solidFill>
          </a:ln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pt-BR" sz="2000" dirty="0"/>
              <a:t>17. DONS E MINISTÉRIOS ESPIRITUAIS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b="1" dirty="0"/>
              <a:t>(2x cada)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É só o ESPÍRITO SANTO que nos pode unir em amor</a:t>
            </a:r>
          </a:p>
          <a:p>
            <a:pPr marL="0" indent="0">
              <a:buNone/>
            </a:pPr>
            <a:r>
              <a:rPr lang="pt-BR" sz="1500" dirty="0"/>
              <a:t>Só Ele é quem nos ajuda a servir, a amar.</a:t>
            </a:r>
          </a:p>
          <a:p>
            <a:pPr marL="0" indent="0">
              <a:buNone/>
            </a:pPr>
            <a:r>
              <a:rPr lang="pt-BR" sz="1500" dirty="0"/>
              <a:t>É só o ESPÍRITO SANTO que nos dá os dons que Ele quer.</a:t>
            </a:r>
          </a:p>
          <a:p>
            <a:pPr marL="0" indent="0">
              <a:buNone/>
            </a:pPr>
            <a:r>
              <a:rPr lang="pt-BR" sz="1500" dirty="0"/>
              <a:t>Só ele é quem nos ajuda a servir, a amar.</a:t>
            </a:r>
          </a:p>
          <a:p>
            <a:pPr marL="0" indent="0">
              <a:buNone/>
            </a:pPr>
            <a:r>
              <a:rPr lang="pt-BR" sz="1500" dirty="0"/>
              <a:t> </a:t>
            </a:r>
          </a:p>
          <a:p>
            <a:pPr marL="0" indent="0">
              <a:buNone/>
            </a:pPr>
            <a:r>
              <a:rPr lang="pt-BR" sz="1500" dirty="0"/>
              <a:t>Na igreja você pode ensinar, ajudar e cantar.</a:t>
            </a:r>
          </a:p>
          <a:p>
            <a:pPr marL="0" indent="0">
              <a:buNone/>
            </a:pPr>
            <a:r>
              <a:rPr lang="pt-BR" sz="1500" dirty="0"/>
              <a:t>Na igreja você pode até pregar, repartir e ser feliz.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3080" y="927388"/>
            <a:ext cx="749333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IV. A DOUTRINA DA IGREJA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C3A4DF-4741-96AC-1BB2-E08CDB1D0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62" y="4797152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D5AD8B-93F1-1A14-380A-40B4E543E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7" y="48506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2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50444" y="1535113"/>
            <a:ext cx="7416824" cy="639762"/>
          </a:xfrm>
          <a:ln w="38100"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18. O DOM DE PROFECIA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58064" y="2174875"/>
            <a:ext cx="3669804" cy="3774405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(2x)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Ellen White era obediente e amava ao SENHOR</a:t>
            </a:r>
          </a:p>
          <a:p>
            <a:pPr marL="0" indent="0">
              <a:buNone/>
            </a:pPr>
            <a:r>
              <a:rPr lang="pt-BR" sz="1500" dirty="0"/>
              <a:t>Escutava com atenção a voz de DEUS. </a:t>
            </a:r>
          </a:p>
          <a:p>
            <a:pPr marL="0" indent="0">
              <a:buNone/>
            </a:pPr>
            <a:r>
              <a:rPr lang="pt-BR" sz="1500" dirty="0"/>
              <a:t> </a:t>
            </a:r>
          </a:p>
          <a:p>
            <a:pPr marL="0" indent="0">
              <a:buNone/>
            </a:pPr>
            <a:r>
              <a:rPr lang="pt-BR" sz="1500" b="1" dirty="0"/>
              <a:t>(2x)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E DEUS a escolheu para ser Sua mensageira</a:t>
            </a:r>
          </a:p>
          <a:p>
            <a:pPr marL="0" indent="0">
              <a:buNone/>
            </a:pPr>
            <a:r>
              <a:rPr lang="pt-BR" sz="1500" dirty="0"/>
              <a:t>Sua missão é ensinar a verdade aos filhos de DEUS.</a:t>
            </a:r>
          </a:p>
          <a:p>
            <a:pPr marL="0" indent="0">
              <a:buNone/>
            </a:pPr>
            <a:r>
              <a:rPr lang="pt-BR" sz="1500" dirty="0"/>
              <a:t>Sim Deus a escolheu para ser Sua mensageira</a:t>
            </a:r>
          </a:p>
          <a:p>
            <a:pPr marL="0" indent="0">
              <a:buNone/>
            </a:pPr>
            <a:r>
              <a:rPr lang="pt-BR" sz="1500" dirty="0"/>
              <a:t>Sua missão é ensinar a verdade aos filhos de DEUS. (2x no final)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598868" y="2174875"/>
            <a:ext cx="3668400" cy="3772800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dirty="0"/>
              <a:t>(2x)</a:t>
            </a:r>
          </a:p>
          <a:p>
            <a:pPr marL="0" indent="0">
              <a:buNone/>
            </a:pPr>
            <a:r>
              <a:rPr lang="pt-BR" sz="1500" dirty="0"/>
              <a:t>Ellen White recebia visões e sonhos também.</a:t>
            </a:r>
          </a:p>
          <a:p>
            <a:pPr marL="0" indent="0">
              <a:buNone/>
            </a:pPr>
            <a:r>
              <a:rPr lang="pt-BR" sz="1500" dirty="0"/>
              <a:t>Comunicava com dedicação a voz de DEUS.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3080" y="927388"/>
            <a:ext cx="749333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IV. A DOUTRINA DA IGREJA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CE4344-A2A5-702B-908C-A26EF0ADD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68" y="406127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19. A LEI DE DEUS 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(2X)</a:t>
            </a:r>
          </a:p>
          <a:p>
            <a:pPr marL="0" indent="0">
              <a:buNone/>
            </a:pPr>
            <a:r>
              <a:rPr lang="pt-BR" sz="1600" dirty="0"/>
              <a:t>Tua lei está em meu coração.</a:t>
            </a:r>
          </a:p>
          <a:p>
            <a:pPr marL="0" indent="0">
              <a:buNone/>
            </a:pPr>
            <a:r>
              <a:rPr lang="pt-BR" sz="1600" dirty="0"/>
              <a:t>E nela eu gosto de pensar</a:t>
            </a:r>
          </a:p>
          <a:p>
            <a:pPr marL="0" indent="0">
              <a:buNone/>
            </a:pPr>
            <a:r>
              <a:rPr lang="pt-BR" sz="1600" dirty="0"/>
              <a:t>Tua lei perfeita é.</a:t>
            </a:r>
          </a:p>
          <a:p>
            <a:pPr marL="0" indent="0">
              <a:buNone/>
            </a:pPr>
            <a:r>
              <a:rPr lang="pt-BR" sz="1600" dirty="0"/>
              <a:t>Mandamentos de amor.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(2X)</a:t>
            </a:r>
          </a:p>
          <a:p>
            <a:pPr marL="0" indent="0">
              <a:buNone/>
            </a:pPr>
            <a:r>
              <a:rPr lang="pt-BR" sz="1600" dirty="0"/>
              <a:t>Eu gosto de obedecer Tua lei.</a:t>
            </a:r>
          </a:p>
          <a:p>
            <a:pPr marL="0" indent="0">
              <a:buNone/>
            </a:pPr>
            <a:r>
              <a:rPr lang="pt-BR" sz="1600" dirty="0"/>
              <a:t>É minha oferta de amor a Ti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20. O SÁBADO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/>
              <a:t>Sábado feliz, dia de alegria</a:t>
            </a:r>
          </a:p>
          <a:p>
            <a:pPr marL="0" indent="0">
              <a:buNone/>
            </a:pPr>
            <a:r>
              <a:rPr lang="pt-BR" sz="1400" dirty="0"/>
              <a:t>Dia especial, dia de descanso</a:t>
            </a:r>
          </a:p>
          <a:p>
            <a:pPr marL="0" indent="0">
              <a:buNone/>
            </a:pPr>
            <a:r>
              <a:rPr lang="pt-BR" sz="1400" b="1" dirty="0"/>
              <a:t> </a:t>
            </a: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(2X)</a:t>
            </a:r>
            <a:endParaRPr lang="pt-BR" sz="1400" dirty="0"/>
          </a:p>
          <a:p>
            <a:pPr marL="0" indent="0">
              <a:buNone/>
            </a:pPr>
            <a:r>
              <a:rPr lang="pt-BR" sz="1400" dirty="0"/>
              <a:t>Em seis dias o SENHOR criou</a:t>
            </a:r>
          </a:p>
          <a:p>
            <a:pPr marL="0" indent="0">
              <a:buNone/>
            </a:pPr>
            <a:r>
              <a:rPr lang="pt-BR" sz="1400" dirty="0"/>
              <a:t>E no sétimo Ele descansou</a:t>
            </a:r>
          </a:p>
          <a:p>
            <a:pPr marL="0" indent="0">
              <a:buNone/>
            </a:pPr>
            <a:r>
              <a:rPr lang="pt-BR" sz="1400" dirty="0"/>
              <a:t>Em seis dias todos nós podemos trabalhar</a:t>
            </a:r>
          </a:p>
          <a:p>
            <a:pPr marL="0" indent="0">
              <a:buNone/>
            </a:pPr>
            <a:r>
              <a:rPr lang="pt-BR" sz="1400" dirty="0"/>
              <a:t>E no sétimo descansar</a:t>
            </a:r>
          </a:p>
          <a:p>
            <a:pPr marL="0" indent="0">
              <a:buNone/>
            </a:pPr>
            <a:r>
              <a:rPr lang="pt-BR" sz="1400" dirty="0"/>
              <a:t> </a:t>
            </a:r>
          </a:p>
          <a:p>
            <a:pPr marL="0" indent="0">
              <a:buNone/>
            </a:pPr>
            <a:r>
              <a:rPr lang="pt-BR" sz="1400" b="1" dirty="0"/>
              <a:t>(2X)</a:t>
            </a:r>
            <a:endParaRPr lang="pt-BR" sz="1400" dirty="0"/>
          </a:p>
          <a:p>
            <a:pPr marL="0" indent="0">
              <a:buNone/>
            </a:pPr>
            <a:r>
              <a:rPr lang="pt-BR" sz="1400" dirty="0"/>
              <a:t>Quando chega o dia do SENHOR </a:t>
            </a:r>
          </a:p>
          <a:p>
            <a:pPr marL="0" indent="0">
              <a:buNone/>
            </a:pPr>
            <a:r>
              <a:rPr lang="pt-BR" sz="1400" dirty="0"/>
              <a:t>Eu só falo e penso em Seu amor</a:t>
            </a:r>
          </a:p>
          <a:p>
            <a:pPr marL="0" indent="0">
              <a:buNone/>
            </a:pPr>
            <a:r>
              <a:rPr lang="pt-BR" sz="1400" dirty="0"/>
              <a:t>Neste dia especial eu dou meu coração </a:t>
            </a:r>
          </a:p>
          <a:p>
            <a:pPr marL="0" indent="0">
              <a:buNone/>
            </a:pPr>
            <a:r>
              <a:rPr lang="pt-BR" sz="1400" dirty="0"/>
              <a:t>Ao DEUS da criação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V. A DOUTRINA DA VIDA CRISTÃ</a:t>
            </a:r>
            <a:endParaRPr lang="pt-BR" sz="3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44CA3E7-DDD0-F1C9-36BA-72FBFEB41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51666"/>
            <a:ext cx="1080000" cy="108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23C7FC-49F7-1A73-D2D0-334285F81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4127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21. FIDELIDADE 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C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b="1" dirty="0"/>
              <a:t>1ª Estrofe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Quem pode dar alguma coisa a DEUS</a:t>
            </a:r>
          </a:p>
          <a:p>
            <a:pPr marL="0" indent="0">
              <a:buNone/>
            </a:pPr>
            <a:r>
              <a:rPr lang="pt-BR" dirty="0"/>
              <a:t>Você não pode e eu também não.</a:t>
            </a:r>
          </a:p>
          <a:p>
            <a:pPr marL="0" indent="0">
              <a:buNone/>
            </a:pPr>
            <a:r>
              <a:rPr lang="pt-BR" dirty="0"/>
              <a:t>Quem pode dar alguma coisa a DEUS</a:t>
            </a:r>
          </a:p>
          <a:p>
            <a:pPr marL="0" indent="0">
              <a:buNone/>
            </a:pPr>
            <a:r>
              <a:rPr lang="pt-BR" dirty="0"/>
              <a:t>Se tudo Ele tem.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Refrão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tempo, os talentos, com amor nos dá o SENHOR</a:t>
            </a:r>
          </a:p>
          <a:p>
            <a:pPr marL="0" indent="0">
              <a:buNone/>
            </a:pPr>
            <a:r>
              <a:rPr lang="pt-BR" dirty="0"/>
              <a:t>A vida, os tesouros, tudo pertence a DEUS</a:t>
            </a:r>
          </a:p>
          <a:p>
            <a:pPr marL="0" indent="0">
              <a:buNone/>
            </a:pPr>
            <a:r>
              <a:rPr lang="pt-BR" dirty="0"/>
              <a:t>O tempo, os talentos, com amor nos dá o SENHOR</a:t>
            </a:r>
          </a:p>
          <a:p>
            <a:pPr marL="0" indent="0">
              <a:buNone/>
            </a:pPr>
            <a:r>
              <a:rPr lang="pt-BR" dirty="0"/>
              <a:t>A vida, os tesouros, tudo pertence a DEUS, a DEUS.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2ª Estrofe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Um servo fiel quero sempre ser</a:t>
            </a:r>
          </a:p>
          <a:p>
            <a:pPr marL="0" indent="0">
              <a:buNone/>
            </a:pPr>
            <a:r>
              <a:rPr lang="pt-BR" dirty="0"/>
              <a:t>E obedecer ao meu SENHOR</a:t>
            </a:r>
          </a:p>
          <a:p>
            <a:pPr marL="0" indent="0">
              <a:buNone/>
            </a:pPr>
            <a:r>
              <a:rPr lang="pt-BR" dirty="0"/>
              <a:t>Um servo fiel você também deve ser para o SENHOR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22. CONDUTA CRISTÃ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dirty="0"/>
              <a:t>1ª Estrofe (2X)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Viver como JESUS, de terno coração</a:t>
            </a:r>
          </a:p>
          <a:p>
            <a:pPr marL="0" indent="0">
              <a:buNone/>
            </a:pPr>
            <a:r>
              <a:rPr lang="pt-BR" sz="1200" dirty="0"/>
              <a:t>Amar como Ele amou</a:t>
            </a:r>
          </a:p>
          <a:p>
            <a:pPr marL="0" indent="0">
              <a:buNone/>
            </a:pPr>
            <a:r>
              <a:rPr lang="pt-BR" sz="1200" dirty="0"/>
              <a:t>Sou filho do GRANDE REI</a:t>
            </a:r>
          </a:p>
          <a:p>
            <a:pPr marL="0" indent="0">
              <a:buNone/>
            </a:pPr>
            <a:r>
              <a:rPr lang="pt-BR" sz="1200" b="1" dirty="0"/>
              <a:t> </a:t>
            </a:r>
            <a:endParaRPr lang="pt-BR" sz="1200" dirty="0"/>
          </a:p>
          <a:p>
            <a:pPr marL="0" indent="0">
              <a:buNone/>
            </a:pPr>
            <a:r>
              <a:rPr lang="pt-BR" sz="1200" b="1" dirty="0"/>
              <a:t>Refrão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A minha vida pertence a Ele</a:t>
            </a:r>
          </a:p>
          <a:p>
            <a:pPr marL="0" indent="0">
              <a:buNone/>
            </a:pPr>
            <a:r>
              <a:rPr lang="pt-BR" sz="1200" dirty="0"/>
              <a:t>Quero viver como JESUS viveu</a:t>
            </a:r>
          </a:p>
          <a:p>
            <a:pPr marL="0" indent="0">
              <a:buNone/>
            </a:pPr>
            <a:r>
              <a:rPr lang="pt-BR" sz="1200" dirty="0"/>
              <a:t>Eu sou filho de um Rei</a:t>
            </a:r>
          </a:p>
          <a:p>
            <a:pPr marL="0" indent="0">
              <a:buNone/>
            </a:pPr>
            <a:r>
              <a:rPr lang="pt-BR" sz="1200" dirty="0"/>
              <a:t>Meu bom DEUS é o Rei </a:t>
            </a:r>
          </a:p>
          <a:p>
            <a:pPr marL="0" indent="0">
              <a:buNone/>
            </a:pPr>
            <a:r>
              <a:rPr lang="pt-BR" sz="1200" dirty="0"/>
              <a:t>Pra Ele sempre viverei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b="1" dirty="0"/>
              <a:t>2ª Estrofe (2X)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Um corpo forte e são, eu sempre devo ter</a:t>
            </a:r>
          </a:p>
          <a:p>
            <a:pPr marL="0" indent="0">
              <a:buNone/>
            </a:pPr>
            <a:r>
              <a:rPr lang="pt-BR" sz="1200" dirty="0"/>
              <a:t>Obedecer a voz de DEUS</a:t>
            </a:r>
          </a:p>
          <a:p>
            <a:pPr marL="0" indent="0">
              <a:buNone/>
            </a:pPr>
            <a:r>
              <a:rPr lang="pt-BR" sz="1200" dirty="0"/>
              <a:t>Sou filho do grande Rei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V. A DOUTRINA DA VIDA CRISTÃ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01BC30-F9C6-BA7C-F1CA-9045E2548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79" y="2349000"/>
            <a:ext cx="1080000" cy="10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EDC66A-FB17-AF64-CA19-649C9CD8D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19964" y="1535113"/>
            <a:ext cx="7488832" cy="639762"/>
          </a:xfrm>
          <a:ln w="38100"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23. MATRIMÔNIO E FAMÍLIA 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19964" y="2174875"/>
            <a:ext cx="3669804" cy="3774405"/>
          </a:xfrm>
          <a:noFill/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dirty="0"/>
              <a:t>Deus criou o homem e a mulher</a:t>
            </a:r>
          </a:p>
          <a:p>
            <a:pPr marL="0" indent="0">
              <a:buNone/>
            </a:pPr>
            <a:r>
              <a:rPr lang="pt-BR" sz="1500" dirty="0"/>
              <a:t>A Sua imagem os criou e abençoou seu novo lar</a:t>
            </a:r>
          </a:p>
          <a:p>
            <a:pPr marL="0" indent="0">
              <a:buNone/>
            </a:pPr>
            <a:r>
              <a:rPr lang="pt-BR" sz="1500" dirty="0"/>
              <a:t>Para com Ele viver, viver em paz e amor</a:t>
            </a:r>
          </a:p>
          <a:p>
            <a:pPr marL="0" indent="0">
              <a:buNone/>
            </a:pPr>
            <a:r>
              <a:rPr lang="pt-BR" sz="1500" dirty="0"/>
              <a:t>E ser felizes, felizes pra sempre</a:t>
            </a:r>
          </a:p>
          <a:p>
            <a:pPr marL="0" indent="0">
              <a:buNone/>
            </a:pPr>
            <a:r>
              <a:rPr lang="pt-BR" sz="1500" dirty="0"/>
              <a:t>Para com Ele viver, viver em paz e amor</a:t>
            </a:r>
          </a:p>
          <a:p>
            <a:pPr marL="0" indent="0">
              <a:buNone/>
            </a:pPr>
            <a:r>
              <a:rPr lang="pt-BR" sz="1500" dirty="0"/>
              <a:t>E ser felizes, felizes pra sempre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 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37405" y="2174875"/>
            <a:ext cx="3668400" cy="3772800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dirty="0"/>
              <a:t>Deus criou os filhos, filhos obedientes</a:t>
            </a:r>
          </a:p>
          <a:p>
            <a:pPr marL="0" indent="0">
              <a:buNone/>
            </a:pPr>
            <a:r>
              <a:rPr lang="pt-BR" sz="1500" dirty="0"/>
              <a:t>Com coração sempre unido ao do papai e da mamãe</a:t>
            </a:r>
          </a:p>
          <a:p>
            <a:pPr marL="0" indent="0">
              <a:buNone/>
            </a:pPr>
            <a:r>
              <a:rPr lang="pt-BR" sz="1500" dirty="0"/>
              <a:t>Para com Ele viver, viver em paz e amor</a:t>
            </a:r>
          </a:p>
          <a:p>
            <a:pPr marL="0" indent="0">
              <a:buNone/>
            </a:pPr>
            <a:r>
              <a:rPr lang="pt-BR" sz="1500" dirty="0"/>
              <a:t>E ser felizes, felizes pra sempre</a:t>
            </a:r>
          </a:p>
          <a:p>
            <a:pPr marL="0" indent="0">
              <a:buNone/>
            </a:pPr>
            <a:r>
              <a:rPr lang="pt-BR" sz="1500" dirty="0"/>
              <a:t>Para com Ele viver, viver em paz e amor</a:t>
            </a:r>
          </a:p>
          <a:p>
            <a:pPr marL="0" indent="0">
              <a:buNone/>
            </a:pPr>
            <a:r>
              <a:rPr lang="pt-BR" sz="1500" dirty="0"/>
              <a:t>E ser felizes, felizes pra sempre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V. A DOUTRINA DA VIDA CRISTÃ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26CB0-2877-71CC-C86A-5B22233AF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6" y="45091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pt-BR" sz="2000" dirty="0"/>
              <a:t>24. O MINISTÉRIO DE CRISTO NO SANTUÁRIO CELESTE</a:t>
            </a:r>
            <a:endParaRPr lang="pt-BR" sz="2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2500" b="1" dirty="0"/>
              <a:t>1ª Estrofe</a:t>
            </a:r>
            <a:endParaRPr lang="pt-BR" sz="2500" dirty="0"/>
          </a:p>
          <a:p>
            <a:pPr marL="0" indent="0">
              <a:buNone/>
            </a:pPr>
            <a:r>
              <a:rPr lang="pt-BR" sz="2500" dirty="0"/>
              <a:t>CRISTO está à direita de Seu PAI</a:t>
            </a:r>
          </a:p>
          <a:p>
            <a:pPr marL="0" indent="0">
              <a:buNone/>
            </a:pPr>
            <a:r>
              <a:rPr lang="pt-BR" sz="2500" dirty="0"/>
              <a:t>É o meu JESUS que sempre me defende</a:t>
            </a:r>
          </a:p>
          <a:p>
            <a:pPr marL="0" indent="0">
              <a:buNone/>
            </a:pPr>
            <a:r>
              <a:rPr lang="pt-BR" sz="2500" dirty="0"/>
              <a:t>Se em oração peço perdão, DEUS o pai me perdoa</a:t>
            </a:r>
          </a:p>
          <a:p>
            <a:pPr marL="0" indent="0">
              <a:buNone/>
            </a:pPr>
            <a:r>
              <a:rPr lang="pt-BR" sz="2500" dirty="0"/>
              <a:t> </a:t>
            </a:r>
          </a:p>
          <a:p>
            <a:pPr marL="0" indent="0">
              <a:buNone/>
            </a:pPr>
            <a:r>
              <a:rPr lang="pt-BR" sz="2500" b="1" dirty="0"/>
              <a:t>Refrão (2x na última vez)</a:t>
            </a:r>
            <a:endParaRPr lang="pt-BR" sz="2500" dirty="0"/>
          </a:p>
          <a:p>
            <a:pPr marL="0" indent="0">
              <a:buNone/>
            </a:pPr>
            <a:r>
              <a:rPr lang="pt-BR" sz="2500" dirty="0"/>
              <a:t>Dá-me um novo coração</a:t>
            </a:r>
          </a:p>
          <a:p>
            <a:pPr marL="0" indent="0">
              <a:buNone/>
            </a:pPr>
            <a:r>
              <a:rPr lang="pt-BR" sz="2500" dirty="0"/>
              <a:t>Ajuda-me a obedecer</a:t>
            </a:r>
          </a:p>
          <a:p>
            <a:pPr marL="0" indent="0">
              <a:buNone/>
            </a:pPr>
            <a:r>
              <a:rPr lang="pt-BR" sz="2500" dirty="0"/>
              <a:t>Ajuda-me a amar tua lei</a:t>
            </a:r>
            <a:endParaRPr lang="pt-BR" sz="2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500" dirty="0"/>
              <a:t>Ajuda-se a ser fiel</a:t>
            </a:r>
          </a:p>
          <a:p>
            <a:pPr marL="0" indent="0">
              <a:buNone/>
            </a:pPr>
            <a:r>
              <a:rPr lang="pt-BR" sz="2500" dirty="0"/>
              <a:t> </a:t>
            </a:r>
          </a:p>
          <a:p>
            <a:pPr marL="0" indent="0">
              <a:buNone/>
            </a:pPr>
            <a:r>
              <a:rPr lang="pt-BR" sz="2500" b="1" dirty="0"/>
              <a:t>2ª Estrofe</a:t>
            </a:r>
            <a:endParaRPr lang="pt-BR" sz="2500" dirty="0"/>
          </a:p>
          <a:p>
            <a:pPr marL="0" indent="0">
              <a:buNone/>
            </a:pPr>
            <a:r>
              <a:rPr lang="pt-BR" sz="2500" dirty="0"/>
              <a:t>Cristo está à direita de Seu PAI</a:t>
            </a:r>
          </a:p>
          <a:p>
            <a:pPr marL="0" indent="0">
              <a:buNone/>
            </a:pPr>
            <a:r>
              <a:rPr lang="pt-BR" sz="2500" dirty="0"/>
              <a:t>É o meu JESUS que sempre intercede</a:t>
            </a:r>
          </a:p>
          <a:p>
            <a:pPr marL="0" indent="0">
              <a:buNone/>
            </a:pPr>
            <a:r>
              <a:rPr lang="pt-BR" sz="2500" dirty="0"/>
              <a:t>Se em oração peço perdão, DEUS o pai me perdoa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pt-BR" sz="2000" dirty="0"/>
              <a:t>25. A SEGUNDA VINDA DE CRISTO 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/>
              <a:t>Cristo em breve virá</a:t>
            </a:r>
          </a:p>
          <a:p>
            <a:pPr marL="0" indent="0">
              <a:buNone/>
            </a:pPr>
            <a:r>
              <a:rPr lang="pt-BR" sz="1400" dirty="0"/>
              <a:t>Nas nuvens com anjos virá</a:t>
            </a:r>
          </a:p>
          <a:p>
            <a:pPr marL="0" indent="0">
              <a:buNone/>
            </a:pPr>
            <a:r>
              <a:rPr lang="pt-BR" sz="1400" dirty="0"/>
              <a:t>Todo olho verá JESUS voltando pra reinar</a:t>
            </a:r>
          </a:p>
          <a:p>
            <a:pPr marL="0" indent="0">
              <a:buNone/>
            </a:pPr>
            <a:r>
              <a:rPr lang="pt-BR" sz="1400" dirty="0"/>
              <a:t> </a:t>
            </a:r>
          </a:p>
          <a:p>
            <a:pPr marL="0" indent="0">
              <a:buNone/>
            </a:pPr>
            <a:r>
              <a:rPr lang="pt-BR" sz="1400" dirty="0"/>
              <a:t>(2X)</a:t>
            </a:r>
          </a:p>
          <a:p>
            <a:pPr marL="0" indent="0">
              <a:buNone/>
            </a:pPr>
            <a:r>
              <a:rPr lang="pt-BR" sz="1400" dirty="0"/>
              <a:t>Glórias cantarei a JESUS meu rei</a:t>
            </a:r>
          </a:p>
          <a:p>
            <a:pPr marL="0" indent="0">
              <a:buNone/>
            </a:pPr>
            <a:r>
              <a:rPr lang="pt-BR" sz="1400" dirty="0"/>
              <a:t>Para sempre com Ele no céu eu morarei (2x no final)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BR" sz="3000" b="1" dirty="0"/>
              <a:t>VI. A DOUTRINA DOS ÚLTIMOS EVENTOS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046CDD-7FCA-99AB-06B7-C8422A7AD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B939A0-9EF4-055E-4E7D-2218484A1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25" y="458112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000" dirty="0"/>
              <a:t>26. MORTE E RESSURREIÇÃO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600" dirty="0"/>
              <a:t>O SENHOR descerá do céu (2x)</a:t>
            </a:r>
          </a:p>
          <a:p>
            <a:pPr marL="0" indent="0">
              <a:buNone/>
            </a:pPr>
            <a:r>
              <a:rPr lang="pt-BR" sz="1600" dirty="0"/>
              <a:t>E a Seus filhos que dormem El’ dirá</a:t>
            </a:r>
          </a:p>
          <a:p>
            <a:pPr marL="0" indent="0">
              <a:buNone/>
            </a:pPr>
            <a:r>
              <a:rPr lang="pt-BR" sz="1600" dirty="0"/>
              <a:t>E os Seus filhos que dormem escutarão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Levanta-te já, levanta-te já</a:t>
            </a:r>
          </a:p>
          <a:p>
            <a:pPr marL="0" indent="0">
              <a:buNone/>
            </a:pPr>
            <a:r>
              <a:rPr lang="pt-BR" sz="1600" dirty="0"/>
              <a:t>É hora de juntos viajar</a:t>
            </a:r>
          </a:p>
          <a:p>
            <a:pPr marL="0" indent="0">
              <a:buNone/>
            </a:pPr>
            <a:r>
              <a:rPr lang="pt-BR" sz="1600" dirty="0"/>
              <a:t>Levanta-te já, levanta-te já</a:t>
            </a:r>
          </a:p>
          <a:p>
            <a:pPr marL="0" indent="0">
              <a:buNone/>
            </a:pPr>
            <a:r>
              <a:rPr lang="pt-BR" sz="1600" dirty="0"/>
              <a:t>Vamos todos ao nosso lar.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Levanta-te já, levanta-te já</a:t>
            </a:r>
          </a:p>
          <a:p>
            <a:pPr marL="0" indent="0">
              <a:buNone/>
            </a:pPr>
            <a:r>
              <a:rPr lang="pt-BR" sz="1600" dirty="0"/>
              <a:t>É hora de juntos viajar</a:t>
            </a:r>
          </a:p>
          <a:p>
            <a:pPr marL="0" indent="0">
              <a:buNone/>
            </a:pPr>
            <a:r>
              <a:rPr lang="pt-BR" sz="1600" dirty="0"/>
              <a:t>Levanta-te já, levanta-te já</a:t>
            </a:r>
          </a:p>
          <a:p>
            <a:pPr marL="0" indent="0">
              <a:buNone/>
            </a:pPr>
            <a:r>
              <a:rPr lang="pt-BR" sz="1600" dirty="0"/>
              <a:t>Vida eterna então terás.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pt-BR" sz="2000" dirty="0"/>
              <a:t>27. O MILÊNIO E O </a:t>
            </a:r>
          </a:p>
          <a:p>
            <a:pPr algn="ctr"/>
            <a:r>
              <a:rPr lang="pt-BR" sz="2000" dirty="0"/>
              <a:t>FIM DO PECADO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Eu sou filho de um REI</a:t>
            </a:r>
          </a:p>
          <a:p>
            <a:pPr marL="0" indent="0">
              <a:buNone/>
            </a:pPr>
            <a:r>
              <a:rPr lang="pt-BR" sz="1600" dirty="0"/>
              <a:t>Para sempre viverei na Nova Jerusalém</a:t>
            </a:r>
          </a:p>
          <a:p>
            <a:pPr marL="0" indent="0">
              <a:buNone/>
            </a:pPr>
            <a:r>
              <a:rPr lang="pt-BR" sz="1600" dirty="0"/>
              <a:t>Por mil anos morarei (3x na última vez)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dirty="0"/>
              <a:t>O SENHOR a Terra purificará</a:t>
            </a:r>
          </a:p>
          <a:p>
            <a:pPr marL="0" indent="0">
              <a:buNone/>
            </a:pPr>
            <a:r>
              <a:rPr lang="pt-BR" sz="1600" dirty="0"/>
              <a:t>Para todo o sempre o mal acabará</a:t>
            </a:r>
          </a:p>
          <a:p>
            <a:pPr marL="0" indent="0">
              <a:buNone/>
            </a:pPr>
            <a:r>
              <a:rPr lang="pt-BR" sz="1600" dirty="0"/>
              <a:t>Com JESUS eternamente viverei</a:t>
            </a:r>
          </a:p>
          <a:p>
            <a:pPr marL="0" indent="0">
              <a:buNone/>
            </a:pPr>
            <a:r>
              <a:rPr lang="pt-BR" sz="1600" dirty="0"/>
              <a:t>Só felicidade eu terei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BR" sz="3000" b="1" dirty="0"/>
              <a:t>VI. A DOUTRINA DOS ÚLTIMOS EVENTOS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F75D71-9E21-339C-F8E6-3150111C2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6992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7B7D090-61EA-423B-01A5-9A4A56CF7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25" y="465313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899592" y="908720"/>
            <a:ext cx="2481770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I. A DOUTRINA DE DEUS</a:t>
            </a:r>
            <a:endParaRPr lang="pt-BR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1008112" y="128254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1. AS SAGRADAS ESCRITURAS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008112" y="15141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2. A TRINDADE </a:t>
            </a:r>
            <a:r>
              <a:rPr lang="pt-BR" sz="1000" dirty="0"/>
              <a:t>(Música e Letra: Rute de Matos Bazan)</a:t>
            </a: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1008112" y="17454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1400" dirty="0"/>
              <a:t>3. DEUS PAI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1008112" y="1999888"/>
            <a:ext cx="3063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4. DEUS FILHO </a:t>
            </a:r>
            <a:r>
              <a:rPr lang="pt-BR" sz="1100" dirty="0"/>
              <a:t>(Versão: Anna de Matos Bazan)</a:t>
            </a:r>
          </a:p>
        </p:txBody>
      </p:sp>
      <p:sp>
        <p:nvSpPr>
          <p:cNvPr id="9" name="Retângulo 8">
            <a:hlinkClick r:id="rId4" action="ppaction://hlinksldjump"/>
          </p:cNvPr>
          <p:cNvSpPr/>
          <p:nvPr/>
        </p:nvSpPr>
        <p:spPr>
          <a:xfrm>
            <a:off x="1008112" y="2235344"/>
            <a:ext cx="3656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5. DEUS ESPÍRITO SANTO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899592" y="2940184"/>
            <a:ext cx="3417923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II. A DOUTRINA DO SER HUMANO</a:t>
            </a:r>
            <a:endParaRPr lang="pt-BR" dirty="0"/>
          </a:p>
        </p:txBody>
      </p:sp>
      <p:sp>
        <p:nvSpPr>
          <p:cNvPr id="11" name="Retângulo 10">
            <a:hlinkClick r:id="rId5" action="ppaction://hlinksldjump"/>
          </p:cNvPr>
          <p:cNvSpPr/>
          <p:nvPr/>
        </p:nvSpPr>
        <p:spPr>
          <a:xfrm>
            <a:off x="1043608" y="3327440"/>
            <a:ext cx="4315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6. A CRIAÇÃO - </a:t>
            </a:r>
            <a:r>
              <a:rPr lang="pt-BR" sz="1400" i="1" dirty="0"/>
              <a:t>“Deus é o Criador”</a:t>
            </a:r>
            <a:r>
              <a:rPr lang="pt-BR" sz="1400" dirty="0"/>
              <a:t>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2" name="Retângulo 11">
            <a:hlinkClick r:id="rId5" action="ppaction://hlinksldjump"/>
          </p:cNvPr>
          <p:cNvSpPr/>
          <p:nvPr/>
        </p:nvSpPr>
        <p:spPr>
          <a:xfrm>
            <a:off x="1043608" y="3560891"/>
            <a:ext cx="386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7. A NATUREZA DO HOMEM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13" name="Retângulo 12">
            <a:hlinkClick r:id="rId6" action="ppaction://hlinksldjump"/>
          </p:cNvPr>
          <p:cNvSpPr/>
          <p:nvPr/>
        </p:nvSpPr>
        <p:spPr>
          <a:xfrm>
            <a:off x="906860" y="4300716"/>
            <a:ext cx="3107454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III. A DOUTRINA DA SALVAÇÃO</a:t>
            </a:r>
            <a:endParaRPr lang="pt-BR" dirty="0"/>
          </a:p>
        </p:txBody>
      </p:sp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1064177" y="4690159"/>
            <a:ext cx="3727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8. O GRANDE CONFLITO </a:t>
            </a:r>
            <a:r>
              <a:rPr lang="pt-BR" sz="1100" dirty="0"/>
              <a:t>(Versão: Rute de Matos Bazan)</a:t>
            </a:r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1071797" y="4943206"/>
            <a:ext cx="509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9. VIDA, MORTE E RESSURREIÇÃO DE CRISTO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8" name="Retângulo 17">
            <a:hlinkClick r:id="rId7" action="ppaction://hlinksldjump"/>
          </p:cNvPr>
          <p:cNvSpPr/>
          <p:nvPr/>
        </p:nvSpPr>
        <p:spPr>
          <a:xfrm>
            <a:off x="1061076" y="5183167"/>
            <a:ext cx="4270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10. A EXPERIÊNCIA DA SALVAÇÃO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1065617" y="5425479"/>
            <a:ext cx="4025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11. CRESCIMENTO EM CRISTO </a:t>
            </a:r>
            <a:r>
              <a:rPr lang="pt-BR" sz="1000" dirty="0"/>
              <a:t>(Versão: Anna de Matos Bazan)</a:t>
            </a:r>
          </a:p>
        </p:txBody>
      </p:sp>
    </p:spTree>
    <p:extLst>
      <p:ext uri="{BB962C8B-B14F-4D97-AF65-F5344CB8AC3E}">
        <p14:creationId xmlns:p14="http://schemas.microsoft.com/office/powerpoint/2010/main" val="94245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88A6BF-F6CC-A83F-027D-FE3F3C4DB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1080000" cy="108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19964" y="1535113"/>
            <a:ext cx="7488832" cy="639762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t-BR" sz="2000" dirty="0"/>
              <a:t>28. A NOVA TERRA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19964" y="2174875"/>
            <a:ext cx="3669804" cy="3774405"/>
          </a:xfr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/>
              <a:t>Uma Nova Terra, um novo lar</a:t>
            </a:r>
          </a:p>
          <a:p>
            <a:pPr marL="0" indent="0">
              <a:buNone/>
            </a:pPr>
            <a:r>
              <a:rPr lang="pt-BR" sz="1700" dirty="0"/>
              <a:t>Tudo perfeito, DEUS vai criar</a:t>
            </a:r>
          </a:p>
          <a:p>
            <a:pPr marL="0" indent="0">
              <a:buNone/>
            </a:pPr>
            <a:r>
              <a:rPr lang="pt-BR" sz="1700" dirty="0"/>
              <a:t>Não há mais tristeza</a:t>
            </a:r>
          </a:p>
          <a:p>
            <a:pPr marL="0" indent="0">
              <a:buNone/>
            </a:pPr>
            <a:r>
              <a:rPr lang="pt-BR" sz="1700" dirty="0"/>
              <a:t>Não há mais dor</a:t>
            </a:r>
          </a:p>
          <a:p>
            <a:pPr marL="0" indent="0">
              <a:buNone/>
            </a:pPr>
            <a:r>
              <a:rPr lang="pt-BR" sz="1700" dirty="0"/>
              <a:t>Só alegria, paz e amor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37405" y="2174875"/>
            <a:ext cx="3668400" cy="3772800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700" dirty="0"/>
              <a:t>O próprio DEUS vai conosco morar</a:t>
            </a:r>
          </a:p>
          <a:p>
            <a:pPr marL="0" indent="0">
              <a:buNone/>
            </a:pPr>
            <a:r>
              <a:rPr lang="pt-BR" sz="1700" dirty="0"/>
              <a:t>Em Sua presença vou sempre estar</a:t>
            </a:r>
          </a:p>
          <a:p>
            <a:pPr marL="0" indent="0">
              <a:buNone/>
            </a:pPr>
            <a:r>
              <a:rPr lang="pt-BR" sz="1700" dirty="0"/>
              <a:t>Tudo é tão lindo, tudo é paz</a:t>
            </a:r>
          </a:p>
          <a:p>
            <a:pPr marL="0" indent="0">
              <a:buNone/>
            </a:pPr>
            <a:r>
              <a:rPr lang="pt-BR" sz="1700" dirty="0"/>
              <a:t>Tudo declara DEUS é amor.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pt-BR" sz="3000" b="1" dirty="0"/>
              <a:t>VI. A DOUTRINA DOS ÚLTIMOS EVENTOS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3435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876420" y="980728"/>
            <a:ext cx="276191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IV. A DOUTRINA DA IGREJA</a:t>
            </a:r>
            <a:endParaRPr lang="pt-BR" dirty="0"/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971600" y="1412776"/>
            <a:ext cx="2905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/>
              <a:t>12. A IGREJA </a:t>
            </a:r>
            <a:r>
              <a:rPr lang="pt-BR" sz="1100" dirty="0"/>
              <a:t>(Versão: Rute de Matos Bazan)</a:t>
            </a: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971600" y="1644040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13. O REMANESCENTE E SUA MISSÃO </a:t>
            </a:r>
            <a:r>
              <a:rPr lang="pt-BR" sz="1100" dirty="0"/>
              <a:t>(Letra e Música: Rute de Matos Bazan)</a:t>
            </a: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971600" y="1897087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14. UNIDADE DO CORPO DE CRISTO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971600" y="2131779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15. O BATISMO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9" name="Retângulo 8">
            <a:hlinkClick r:id="rId4" action="ppaction://hlinksldjump"/>
          </p:cNvPr>
          <p:cNvSpPr/>
          <p:nvPr/>
        </p:nvSpPr>
        <p:spPr>
          <a:xfrm>
            <a:off x="971600" y="238590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16. A CEIA DO SENHOR </a:t>
            </a:r>
            <a:r>
              <a:rPr lang="pt-BR" sz="1000" dirty="0"/>
              <a:t>(Letra e Música: Rute de Matos Bazan)</a:t>
            </a:r>
          </a:p>
        </p:txBody>
      </p:sp>
      <p:sp>
        <p:nvSpPr>
          <p:cNvPr id="10" name="Retângulo 9">
            <a:hlinkClick r:id="rId4" action="ppaction://hlinksldjump"/>
          </p:cNvPr>
          <p:cNvSpPr/>
          <p:nvPr/>
        </p:nvSpPr>
        <p:spPr>
          <a:xfrm>
            <a:off x="990268" y="2651075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17. DONS E MINISTÉRIOS ESPIRITUAIS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1" name="Retângulo 10">
            <a:hlinkClick r:id="rId5" action="ppaction://hlinksldjump"/>
          </p:cNvPr>
          <p:cNvSpPr/>
          <p:nvPr/>
        </p:nvSpPr>
        <p:spPr>
          <a:xfrm>
            <a:off x="986840" y="2905199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18. O DOM DE PROFECIA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2" name="Retângulo 11">
            <a:hlinkClick r:id="rId6" action="ppaction://hlinksldjump"/>
          </p:cNvPr>
          <p:cNvSpPr/>
          <p:nvPr/>
        </p:nvSpPr>
        <p:spPr>
          <a:xfrm>
            <a:off x="899592" y="3658592"/>
            <a:ext cx="32237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V. A DOUTRINA DA VIDA CRISTÃ</a:t>
            </a:r>
            <a:endParaRPr lang="pt-BR" dirty="0"/>
          </a:p>
        </p:txBody>
      </p:sp>
      <p:sp>
        <p:nvSpPr>
          <p:cNvPr id="13" name="Retângulo 12">
            <a:hlinkClick r:id="rId6" action="ppaction://hlinksldjump"/>
          </p:cNvPr>
          <p:cNvSpPr/>
          <p:nvPr/>
        </p:nvSpPr>
        <p:spPr>
          <a:xfrm>
            <a:off x="971600" y="417194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19. A LEI DE DEUS </a:t>
            </a:r>
            <a:r>
              <a:rPr lang="pt-BR" sz="1000" dirty="0"/>
              <a:t>(Versão: Anna de Matos Bazan)</a:t>
            </a:r>
          </a:p>
        </p:txBody>
      </p:sp>
      <p:sp>
        <p:nvSpPr>
          <p:cNvPr id="14" name="Retângulo 13">
            <a:hlinkClick r:id="rId6" action="ppaction://hlinksldjump"/>
          </p:cNvPr>
          <p:cNvSpPr/>
          <p:nvPr/>
        </p:nvSpPr>
        <p:spPr>
          <a:xfrm>
            <a:off x="971600" y="4447847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20. O SÁBADO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15" name="Retângulo 14">
            <a:hlinkClick r:id="rId7" action="ppaction://hlinksldjump"/>
          </p:cNvPr>
          <p:cNvSpPr/>
          <p:nvPr/>
        </p:nvSpPr>
        <p:spPr>
          <a:xfrm>
            <a:off x="986840" y="4728259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21. MORDOMIA – “Fidelidade”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16" name="Retângulo 15">
            <a:hlinkClick r:id="rId7" action="ppaction://hlinksldjump"/>
          </p:cNvPr>
          <p:cNvSpPr/>
          <p:nvPr/>
        </p:nvSpPr>
        <p:spPr>
          <a:xfrm>
            <a:off x="986840" y="5016291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22. CONDUTA CRISTÃ </a:t>
            </a:r>
            <a:r>
              <a:rPr lang="pt-BR" sz="1000" dirty="0"/>
              <a:t>(Versão: Rute de Matos Bazan)</a:t>
            </a:r>
          </a:p>
        </p:txBody>
      </p:sp>
      <p:sp>
        <p:nvSpPr>
          <p:cNvPr id="17" name="Retângulo 16">
            <a:hlinkClick r:id="rId8" action="ppaction://hlinksldjump"/>
          </p:cNvPr>
          <p:cNvSpPr/>
          <p:nvPr/>
        </p:nvSpPr>
        <p:spPr>
          <a:xfrm>
            <a:off x="986840" y="528146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23. MATRIMÔNIO E FAMÍLIA </a:t>
            </a:r>
            <a:r>
              <a:rPr lang="pt-BR" sz="1000" dirty="0"/>
              <a:t>(Versão: Rute de Matos Bazan)</a:t>
            </a:r>
          </a:p>
        </p:txBody>
      </p:sp>
    </p:spTree>
    <p:extLst>
      <p:ext uri="{BB962C8B-B14F-4D97-AF65-F5344CB8AC3E}">
        <p14:creationId xmlns:p14="http://schemas.microsoft.com/office/powerpoint/2010/main" val="418114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899592" y="980728"/>
            <a:ext cx="40632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pt-BR" b="1" dirty="0"/>
              <a:t>VI. A DOUTRINA DOS ÚLTIMOS EVENTOS</a:t>
            </a:r>
            <a:endParaRPr lang="pt-BR" dirty="0"/>
          </a:p>
        </p:txBody>
      </p:sp>
      <p:sp>
        <p:nvSpPr>
          <p:cNvPr id="3" name="Retângulo 2">
            <a:hlinkClick r:id="rId2" action="ppaction://hlinksldjump"/>
          </p:cNvPr>
          <p:cNvSpPr/>
          <p:nvPr/>
        </p:nvSpPr>
        <p:spPr>
          <a:xfrm>
            <a:off x="899592" y="1400964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24. O MINISTÉRIO DE CRISTO NO SANTUÁRIO CELESTE</a:t>
            </a:r>
            <a:r>
              <a:rPr lang="pt-BR" sz="1000" dirty="0"/>
              <a:t> (Versão: Rute de Matos Bazan)</a:t>
            </a:r>
            <a:endParaRPr lang="pt-BR" sz="1400" dirty="0"/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914872" y="1669152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25. A SEGUNDA VINDA DE CRISTO </a:t>
            </a:r>
            <a:r>
              <a:rPr lang="pt-BR" sz="1000" dirty="0"/>
              <a:t>(Letra e Música: Rute de Matos Bazan)</a:t>
            </a:r>
            <a:r>
              <a:rPr lang="pt-BR" sz="1400" dirty="0"/>
              <a:t> </a:t>
            </a:r>
          </a:p>
        </p:txBody>
      </p:sp>
      <p:sp>
        <p:nvSpPr>
          <p:cNvPr id="5" name="Retângulo 4">
            <a:hlinkClick r:id="rId3" action="ppaction://hlinksldjump"/>
          </p:cNvPr>
          <p:cNvSpPr/>
          <p:nvPr/>
        </p:nvSpPr>
        <p:spPr>
          <a:xfrm>
            <a:off x="907212" y="1912327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26. MORTE E RESSURREIÇÃO </a:t>
            </a:r>
            <a:r>
              <a:rPr lang="pt-BR" sz="1000" dirty="0"/>
              <a:t>(Versão: Rute de Matos Bazan)  </a:t>
            </a:r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899592" y="2185119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27. O MILÊNIO E O FIM DO PECADO </a:t>
            </a:r>
            <a:r>
              <a:rPr lang="pt-BR" sz="1000" dirty="0"/>
              <a:t>(Letra e Música: Rute de Matos Bazan) </a:t>
            </a:r>
          </a:p>
        </p:txBody>
      </p:sp>
      <p:sp>
        <p:nvSpPr>
          <p:cNvPr id="7" name="Retângulo 6">
            <a:hlinkClick r:id="rId4" action="ppaction://hlinksldjump"/>
          </p:cNvPr>
          <p:cNvSpPr/>
          <p:nvPr/>
        </p:nvSpPr>
        <p:spPr>
          <a:xfrm>
            <a:off x="899592" y="243162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28. A NOVA TERRA </a:t>
            </a:r>
            <a:r>
              <a:rPr lang="pt-BR" sz="1000" dirty="0"/>
              <a:t>(Letra e Música: Rute de Matos Bazan)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6B7CA4-7FC9-B826-F9BF-AE7AC23C1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3770"/>
            <a:ext cx="1080120" cy="108012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A54DFE-EA28-B42B-11BA-597E44894630}"/>
              </a:ext>
            </a:extLst>
          </p:cNvPr>
          <p:cNvSpPr txBox="1"/>
          <p:nvPr/>
        </p:nvSpPr>
        <p:spPr>
          <a:xfrm>
            <a:off x="1979712" y="2852936"/>
            <a:ext cx="6190879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300" dirty="0"/>
              <a:t>QR Code da playlist do YouTube das músicas das 28 crenças.</a:t>
            </a:r>
          </a:p>
          <a:p>
            <a:pPr algn="just"/>
            <a:r>
              <a:rPr lang="pt-BR" sz="1300" dirty="0"/>
              <a:t>Aproveite para salvar a playlist no seu login do YouTube e para se inscrever no canal do Projeto Restaure. </a:t>
            </a:r>
          </a:p>
          <a:p>
            <a:pPr algn="just"/>
            <a:r>
              <a:rPr lang="pt-BR" sz="1300" i="1" dirty="0"/>
              <a:t>Caso não consiga ler o QR Code, abra o Youtube e siga os passos abaixo↓</a:t>
            </a:r>
            <a:endParaRPr lang="en-US" sz="1300" i="1" dirty="0"/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523869CC-3662-1CC1-4831-AF590965110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DA00C5-6383-4485-8034-8B7F889CDE7D}" type="datetimeFigureOut">
              <a:rPr lang="pt-BR" smtClean="0"/>
              <a:pPr/>
              <a:t>18/02/2024</a:t>
            </a:fld>
            <a:endParaRPr lang="pt-BR"/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1E05E0A2-9910-2F6A-93D3-4751C7A53C4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9DA03-E9C1-4854-A10B-6DAE837F2CC0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13AB7AC-5887-03FF-AB3F-C564239A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6" y="0"/>
            <a:ext cx="810968" cy="1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 descr="blob:https://web.whatsapp.com/9fd90523-84f4-427d-b135-9e3c12ba686f">
            <a:extLst>
              <a:ext uri="{FF2B5EF4-FFF2-40B4-BE49-F238E27FC236}">
                <a16:creationId xmlns:a16="http://schemas.microsoft.com/office/drawing/2014/main" id="{7104A795-D953-181B-6485-D09BAF12C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2AF4FB2-A674-A9ED-1058-DA4798DC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7" y="1152553"/>
            <a:ext cx="809939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 descr="https://web.whatsapp.com/pp?e=https%3A%2F%2Fpps.whatsapp.net%2Fv%2Ft61.24694-24%2F56610504_557591631416562_8938440092507176960_n.jpg%3Foe%3D5EBC83F4%26oh%3Dd8eabda8ee58d573c4da1174a5c77b61&amp;t=l&amp;u=5511966517998-1553700584%40g.us&amp;i=1553715765&amp;n=ZBIEoMsLU89gJxEakzYOe7giBCoEPcSsKdGF71zK6RQ%3D">
            <a:extLst>
              <a:ext uri="{FF2B5EF4-FFF2-40B4-BE49-F238E27FC236}">
                <a16:creationId xmlns:a16="http://schemas.microsoft.com/office/drawing/2014/main" id="{C9AE0760-9B10-8F51-FA3E-E3F07ECBB4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F7540A0-03C2-8678-3294-ECB1D006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8" y="2800118"/>
            <a:ext cx="813990" cy="1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8A2563F-6776-C420-96DE-267C064E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6" y="3947718"/>
            <a:ext cx="820034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46012C6-AA8B-DFF3-FEAE-9EE5C8CF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5613350"/>
            <a:ext cx="813957" cy="124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3D04129-F763-9645-27B9-83C5972B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79" y="6014782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5AC7591-6B6E-4B45-6AC0-1C8CF0AD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13" y="6014782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2C4FF78-70B3-4E1D-6EEA-608047AE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57" y="6014782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2DFBF3F-5872-BB91-1B7A-9FCD3542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91" y="6014782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CD20543D-E8F5-756E-2B05-9708E825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79" y="6014200"/>
            <a:ext cx="820034" cy="84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333CC2E-6D6B-258D-9521-DCC7361A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3" y="6015731"/>
            <a:ext cx="574673" cy="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3B7E01CE-E234-AA34-F947-4B51B29B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92" y="6015731"/>
            <a:ext cx="861207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02D1955-0FE3-717E-BC1E-B4211E89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6" y="4767752"/>
            <a:ext cx="810463" cy="12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74682E1-C58E-A169-71E8-338F80C3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7" y="3102284"/>
            <a:ext cx="813982" cy="82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C6EF9F6-F679-2536-9EE3-757F3209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6" y="1844824"/>
            <a:ext cx="810463" cy="12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9EFC3084-5B9A-8FA5-3694-CD96FA65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7" y="0"/>
            <a:ext cx="813982" cy="9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90C0B0A7-59B7-BA76-86E4-422FA1BA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64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4DAB702F-35DC-40E3-E4FB-62786E254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63" y="-3326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0A47D3E1-FDA1-1811-3528-46A800E2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97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ED12EF2A-14F5-FC57-1E46-9E3319E4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41" y="-3326"/>
            <a:ext cx="820034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7D70A7CF-9AAE-FC8E-B945-3D5F1A52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75" y="-3326"/>
            <a:ext cx="574673" cy="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E0D81857-A5A1-81E4-F73E-E9A0117A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63" y="-4758"/>
            <a:ext cx="820034" cy="8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FD8D341-1CEE-5221-11E4-B7358E8C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2" y="-3326"/>
            <a:ext cx="751292" cy="8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412C549F-98F2-CCAC-F48C-A5E1BAA78D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09371" y="-1"/>
            <a:ext cx="832270" cy="84379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1F17D7A6-4692-98C2-99D1-73C01CB32B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37906" y="0"/>
            <a:ext cx="832270" cy="84379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A22FFFE-68A2-F23B-D2AD-6662EBE41D6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34778" y="916340"/>
            <a:ext cx="807074" cy="928484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11A6207-CEB1-09E8-B88D-DDF5F50B9B4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34688" y="3922128"/>
            <a:ext cx="813982" cy="84562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F45F148E-7693-B5B6-A035-620184BA4F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48131" y="0"/>
            <a:ext cx="972584" cy="84379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160BB734-A122-8E19-D315-0B72DF39FCA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4183" y="1972273"/>
            <a:ext cx="820034" cy="843799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BD7D9188-A418-D5D6-DD10-905316DDAE3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5386" y="4767751"/>
            <a:ext cx="820034" cy="843799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B3DA50FE-683B-784B-4A98-6207308D0D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6372" y="6014201"/>
            <a:ext cx="884749" cy="843799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81CD7835-5EEF-D560-082D-4A3401AED17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90627" y="6014895"/>
            <a:ext cx="884749" cy="84379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72D43151-A08D-9F22-F28C-5E40A0C1006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34165" y="6014895"/>
            <a:ext cx="884749" cy="843799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32E0F36F-34CB-7051-FA99-E07BB39EDC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3415" y="6016091"/>
            <a:ext cx="884749" cy="843799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F63A3BA6-2E72-74F8-B45C-E50E07CDC4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6" y="4287420"/>
            <a:ext cx="1988859" cy="861839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0FFA615D-EE8A-AD60-36F9-4F87D009941F}"/>
              </a:ext>
            </a:extLst>
          </p:cNvPr>
          <p:cNvSpPr txBox="1"/>
          <p:nvPr/>
        </p:nvSpPr>
        <p:spPr>
          <a:xfrm>
            <a:off x="820174" y="3944857"/>
            <a:ext cx="2127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1) </a:t>
            </a:r>
            <a:r>
              <a:rPr lang="pt-BR" sz="1100" dirty="0"/>
              <a:t>Pesquise por: Projeto Restaure </a:t>
            </a:r>
            <a:endParaRPr lang="en-US" sz="1100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9E417B-7287-ADBC-3941-2652EAFBE3B5}"/>
              </a:ext>
            </a:extLst>
          </p:cNvPr>
          <p:cNvSpPr txBox="1"/>
          <p:nvPr/>
        </p:nvSpPr>
        <p:spPr>
          <a:xfrm>
            <a:off x="831142" y="5103147"/>
            <a:ext cx="2044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Aproveite, se inscreva e ative as </a:t>
            </a:r>
          </a:p>
          <a:p>
            <a:r>
              <a:rPr lang="pt-BR" sz="1100" dirty="0"/>
              <a:t>notificações</a:t>
            </a:r>
            <a:endParaRPr lang="en-US" sz="1100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494B3D7F-037B-D333-B390-3D51ED836A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78" y="4282221"/>
            <a:ext cx="1185822" cy="1616411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FC141BAD-FB1B-90B7-8651-2D018FF72AEB}"/>
              </a:ext>
            </a:extLst>
          </p:cNvPr>
          <p:cNvSpPr txBox="1"/>
          <p:nvPr/>
        </p:nvSpPr>
        <p:spPr>
          <a:xfrm>
            <a:off x="3131840" y="3861048"/>
            <a:ext cx="1965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2)</a:t>
            </a:r>
            <a:r>
              <a:rPr lang="pt-BR" sz="1100" dirty="0"/>
              <a:t> Acesse opção playlists. </a:t>
            </a:r>
          </a:p>
          <a:p>
            <a:r>
              <a:rPr lang="pt-BR" sz="1100" dirty="0"/>
              <a:t>A 28 crenças são essas crianças</a:t>
            </a:r>
            <a:endParaRPr lang="en-US" sz="1100" dirty="0"/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7DD76D76-051E-91DF-A27B-44D1258B19B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81" y="4261327"/>
            <a:ext cx="828102" cy="1637305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B06F02F8-AE09-0135-1031-A791CD770DBA}"/>
              </a:ext>
            </a:extLst>
          </p:cNvPr>
          <p:cNvSpPr txBox="1"/>
          <p:nvPr/>
        </p:nvSpPr>
        <p:spPr>
          <a:xfrm>
            <a:off x="5136091" y="3933056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3)</a:t>
            </a:r>
            <a:r>
              <a:rPr lang="pt-BR" sz="1100" dirty="0"/>
              <a:t> Salve a playlist</a:t>
            </a:r>
            <a:endParaRPr lang="en-US" sz="1100" dirty="0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AEF99259-03D2-7D56-8683-74920AB4AFA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7497" y="3958553"/>
            <a:ext cx="166711" cy="190527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50224A0D-8D70-40DD-CE2E-F1254E9DB7E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71" y="4295043"/>
            <a:ext cx="1594729" cy="1603589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524081DE-476A-D0D4-0445-EC6C506678CB}"/>
              </a:ext>
            </a:extLst>
          </p:cNvPr>
          <p:cNvSpPr txBox="1"/>
          <p:nvPr/>
        </p:nvSpPr>
        <p:spPr>
          <a:xfrm>
            <a:off x="6588224" y="3934217"/>
            <a:ext cx="18101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4)</a:t>
            </a:r>
            <a:r>
              <a:rPr lang="pt-BR" sz="1100" dirty="0"/>
              <a:t> Playlist pode ser acessada</a:t>
            </a:r>
          </a:p>
          <a:p>
            <a:r>
              <a:rPr lang="pt-BR" sz="1100" dirty="0"/>
              <a:t> no teu login</a:t>
            </a:r>
            <a:endParaRPr lang="en-US" sz="1100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49651697-78EC-28D7-1629-0DC671A06BFE}"/>
              </a:ext>
            </a:extLst>
          </p:cNvPr>
          <p:cNvSpPr/>
          <p:nvPr/>
        </p:nvSpPr>
        <p:spPr>
          <a:xfrm>
            <a:off x="7956376" y="5611550"/>
            <a:ext cx="326416" cy="2870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A2E94A-B749-5C11-5C18-5B2203C82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45184"/>
            <a:ext cx="1080000" cy="108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00B050"/>
            </a:solidFill>
          </a:ln>
        </p:spPr>
        <p:txBody>
          <a:bodyPr anchor="ctr">
            <a:normAutofit fontScale="92500"/>
          </a:bodyPr>
          <a:lstStyle/>
          <a:p>
            <a:pPr lvl="0" algn="ctr"/>
            <a:r>
              <a:rPr lang="pt-BR" dirty="0"/>
              <a:t>1. AS SAGRADAS ESCRITURAS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00B05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3400" b="1" dirty="0"/>
              <a:t>1ª &amp; 2ª Estrofes</a:t>
            </a:r>
            <a:endParaRPr lang="pt-BR" sz="3400" dirty="0"/>
          </a:p>
          <a:p>
            <a:pPr marL="0" indent="0">
              <a:buNone/>
            </a:pPr>
            <a:r>
              <a:rPr lang="pt-BR" sz="3400" dirty="0"/>
              <a:t>Palavra celestial, verdade eternal</a:t>
            </a:r>
          </a:p>
          <a:p>
            <a:pPr marL="0" indent="0">
              <a:buNone/>
            </a:pPr>
            <a:r>
              <a:rPr lang="pt-BR" sz="3400" dirty="0"/>
              <a:t>Sua vida pode salvar, levar-lhe ao FILHO DE DEUS</a:t>
            </a:r>
          </a:p>
          <a:p>
            <a:pPr marL="0" indent="0">
              <a:buNone/>
            </a:pPr>
            <a:r>
              <a:rPr lang="pt-BR" sz="3400" dirty="0"/>
              <a:t>Palavra celestial, verdade eternal</a:t>
            </a:r>
          </a:p>
          <a:p>
            <a:pPr marL="0" indent="0">
              <a:buNone/>
            </a:pPr>
            <a:r>
              <a:rPr lang="pt-BR" sz="3400" dirty="0"/>
              <a:t>Sua vida pode salvar, é a vontade de DEUS</a:t>
            </a:r>
          </a:p>
          <a:p>
            <a:pPr marL="0" indent="0">
              <a:buNone/>
            </a:pPr>
            <a:r>
              <a:rPr lang="pt-BR" sz="3400" dirty="0"/>
              <a:t> </a:t>
            </a:r>
          </a:p>
          <a:p>
            <a:pPr marL="0" indent="0">
              <a:buNone/>
            </a:pPr>
            <a:r>
              <a:rPr lang="pt-BR" sz="3400" b="1" dirty="0"/>
              <a:t>Refrão</a:t>
            </a:r>
            <a:endParaRPr lang="pt-BR" sz="3400" dirty="0"/>
          </a:p>
          <a:p>
            <a:pPr marL="0" indent="0">
              <a:buNone/>
            </a:pPr>
            <a:r>
              <a:rPr lang="pt-BR" sz="3400" dirty="0"/>
              <a:t>A Bíblia....A Bíblia...</a:t>
            </a:r>
          </a:p>
          <a:p>
            <a:pPr marL="0" indent="0">
              <a:buNone/>
            </a:pPr>
            <a:r>
              <a:rPr lang="pt-BR" sz="3400" dirty="0"/>
              <a:t>Falada, escrita, por filhos de DEUS</a:t>
            </a:r>
          </a:p>
          <a:p>
            <a:pPr marL="0" indent="0">
              <a:buNone/>
            </a:pPr>
            <a:r>
              <a:rPr lang="pt-BR" sz="3400" dirty="0"/>
              <a:t>Todos guiados....inspirados....</a:t>
            </a:r>
          </a:p>
          <a:p>
            <a:pPr marL="0" indent="0">
              <a:buNone/>
            </a:pPr>
            <a:r>
              <a:rPr lang="pt-BR" sz="3400" dirty="0"/>
              <a:t>Pelo Espírito de DEUS</a:t>
            </a:r>
          </a:p>
          <a:p>
            <a:pPr marL="0" indent="0">
              <a:buNone/>
            </a:pPr>
            <a:r>
              <a:rPr lang="pt-BR" sz="3400" dirty="0"/>
              <a:t> </a:t>
            </a:r>
          </a:p>
          <a:p>
            <a:pPr marL="0" indent="0">
              <a:buNone/>
            </a:pPr>
            <a:r>
              <a:rPr lang="pt-BR" sz="3400" dirty="0"/>
              <a:t>A Bíblia...A Bíblia...</a:t>
            </a:r>
          </a:p>
          <a:p>
            <a:pPr marL="0" indent="0">
              <a:buNone/>
            </a:pPr>
            <a:r>
              <a:rPr lang="pt-BR" sz="3400" dirty="0"/>
              <a:t>Palavra pura, palavra santa</a:t>
            </a:r>
          </a:p>
          <a:p>
            <a:pPr marL="0" indent="0">
              <a:buNone/>
            </a:pPr>
            <a:r>
              <a:rPr lang="pt-BR" sz="3400" dirty="0"/>
              <a:t>A Bíblia...A Bíblia...</a:t>
            </a:r>
          </a:p>
          <a:p>
            <a:pPr marL="0" indent="0">
              <a:buNone/>
            </a:pPr>
            <a:r>
              <a:rPr lang="pt-BR" sz="3400" dirty="0"/>
              <a:t>Palavra do meu DEUS. (2x no final)</a:t>
            </a:r>
          </a:p>
          <a:p>
            <a:pPr marL="0" indent="0">
              <a:buNone/>
            </a:pPr>
            <a:r>
              <a:rPr lang="pt-BR" sz="3400" dirty="0"/>
              <a:t> 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2. A TRINDADE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300" dirty="0"/>
              <a:t>Há só um DEUS. PAI, FILHO, ESPÍRITO</a:t>
            </a:r>
          </a:p>
          <a:p>
            <a:pPr marL="0" indent="0">
              <a:buNone/>
            </a:pPr>
            <a:r>
              <a:rPr lang="pt-BR" sz="1300" dirty="0"/>
              <a:t>São três pessoas, porém só um DEUS</a:t>
            </a:r>
          </a:p>
          <a:p>
            <a:pPr marL="0" indent="0">
              <a:buNone/>
            </a:pPr>
            <a:r>
              <a:rPr lang="pt-BR" sz="1300" dirty="0"/>
              <a:t>DEUS é eterno, sabe de tudo</a:t>
            </a:r>
          </a:p>
          <a:p>
            <a:pPr marL="0" indent="0">
              <a:buNone/>
            </a:pPr>
            <a:r>
              <a:rPr lang="pt-BR" sz="1300" dirty="0"/>
              <a:t>É poderoso. Tudo Criou.</a:t>
            </a:r>
          </a:p>
          <a:p>
            <a:pPr marL="0" indent="0">
              <a:buNone/>
            </a:pPr>
            <a:r>
              <a:rPr lang="pt-BR" sz="1300" dirty="0"/>
              <a:t>Quero adorá-lo e sempre servi-lo</a:t>
            </a:r>
          </a:p>
          <a:p>
            <a:pPr marL="0" indent="0">
              <a:buNone/>
            </a:pPr>
            <a:r>
              <a:rPr lang="pt-BR" sz="1300" dirty="0"/>
              <a:t>PAI, FILHO, ESPÍRITO. Nosso DEUS. (2x no final)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858064" y="908720"/>
            <a:ext cx="7416823" cy="55399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I. A DOUTRINA DE DEUS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F6865E-0849-5460-DE0C-6CD91A9C4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25" y="45451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C3FC4F-38FB-D7F2-3F26-070D1B86C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30" y="3645024"/>
            <a:ext cx="1080000" cy="108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3. DEUS PAI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00B05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/>
              <a:t>PAI CRIADOR, tão cheio de amor</a:t>
            </a:r>
          </a:p>
          <a:p>
            <a:pPr marL="0" indent="0">
              <a:buNone/>
            </a:pPr>
            <a:r>
              <a:rPr lang="pt-BR" dirty="0"/>
              <a:t>Pai bondoso, dá-me tua paz</a:t>
            </a:r>
          </a:p>
          <a:p>
            <a:pPr marL="0" indent="0">
              <a:buNone/>
            </a:pPr>
            <a:r>
              <a:rPr lang="pt-BR" dirty="0"/>
              <a:t>PAI CRIADOR, tão cheio de amor</a:t>
            </a:r>
          </a:p>
          <a:p>
            <a:pPr marL="0" indent="0">
              <a:buNone/>
            </a:pPr>
            <a:r>
              <a:rPr lang="pt-BR" dirty="0"/>
              <a:t>Pai bondoso, dá-me tua paz</a:t>
            </a:r>
          </a:p>
          <a:p>
            <a:pPr marL="0" indent="0">
              <a:buNone/>
            </a:pPr>
            <a:r>
              <a:rPr lang="pt-BR" dirty="0"/>
              <a:t>Justo, santo, és o meu bom DEUS</a:t>
            </a:r>
          </a:p>
          <a:p>
            <a:pPr marL="0" indent="0">
              <a:buNone/>
            </a:pPr>
            <a:r>
              <a:rPr lang="pt-BR" dirty="0"/>
              <a:t>Fiel com Seus filhos, pronto a perdoar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PAI CRIADOR, te dou meu coração</a:t>
            </a:r>
          </a:p>
          <a:p>
            <a:pPr marL="0" indent="0">
              <a:buNone/>
            </a:pPr>
            <a:r>
              <a:rPr lang="pt-BR" dirty="0"/>
              <a:t>PAI eterno, me dás o teu amor</a:t>
            </a:r>
          </a:p>
          <a:p>
            <a:pPr marL="0" indent="0">
              <a:buNone/>
            </a:pPr>
            <a:r>
              <a:rPr lang="pt-BR" dirty="0"/>
              <a:t>PAI criador, te dou meu coração</a:t>
            </a:r>
          </a:p>
          <a:p>
            <a:pPr marL="0" indent="0">
              <a:buNone/>
            </a:pPr>
            <a:r>
              <a:rPr lang="pt-BR" dirty="0"/>
              <a:t>PAI eterno, me dás o teu amor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Justo, santo, és o meu bom DEUS</a:t>
            </a:r>
          </a:p>
          <a:p>
            <a:pPr marL="0" indent="0">
              <a:buNone/>
            </a:pPr>
            <a:r>
              <a:rPr lang="pt-BR" dirty="0"/>
              <a:t>Fiel com seus filhos, pronto a perdoar</a:t>
            </a:r>
          </a:p>
          <a:p>
            <a:pPr marL="0" indent="0">
              <a:buNone/>
            </a:pPr>
            <a:r>
              <a:rPr lang="pt-BR" dirty="0"/>
              <a:t>Pai, criador, tão bondoso és</a:t>
            </a:r>
          </a:p>
          <a:p>
            <a:pPr marL="0" indent="0">
              <a:buNone/>
            </a:pPr>
            <a:r>
              <a:rPr lang="pt-BR" dirty="0"/>
              <a:t>Pai de amor, és o meu bom DEUS.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4. DEUS FILHO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300" dirty="0"/>
              <a:t>Trouxeste o amor, trouxeste a paz</a:t>
            </a:r>
          </a:p>
          <a:p>
            <a:pPr marL="0" indent="0">
              <a:buNone/>
            </a:pPr>
            <a:r>
              <a:rPr lang="pt-BR" sz="1300" dirty="0"/>
              <a:t>Mostraste o PAI, àqueles que sofrem</a:t>
            </a:r>
          </a:p>
          <a:p>
            <a:pPr marL="0" indent="0">
              <a:buNone/>
            </a:pPr>
            <a:r>
              <a:rPr lang="pt-BR" sz="1300" dirty="0"/>
              <a:t>Trouxeste o amor, trouxeste a paz</a:t>
            </a:r>
          </a:p>
          <a:p>
            <a:pPr marL="0" indent="0">
              <a:buNone/>
            </a:pPr>
            <a:r>
              <a:rPr lang="pt-BR" sz="1300" dirty="0"/>
              <a:t>Mostraste o PAI, àqueles que sofrem</a:t>
            </a:r>
          </a:p>
          <a:p>
            <a:pPr marL="0" indent="0">
              <a:buNone/>
            </a:pPr>
            <a:r>
              <a:rPr lang="pt-BR" sz="1300" dirty="0"/>
              <a:t> </a:t>
            </a:r>
          </a:p>
          <a:p>
            <a:pPr marL="0" indent="0">
              <a:buNone/>
            </a:pPr>
            <a:r>
              <a:rPr lang="pt-BR" sz="1300" dirty="0"/>
              <a:t>Refrão (repete 2x na 2ª vez)</a:t>
            </a:r>
          </a:p>
          <a:p>
            <a:pPr marL="0" indent="0">
              <a:buNone/>
            </a:pPr>
            <a:r>
              <a:rPr lang="pt-BR" sz="1300" dirty="0"/>
              <a:t>JESUS, MEU JESUS,</a:t>
            </a:r>
          </a:p>
          <a:p>
            <a:pPr marL="0" indent="0">
              <a:buNone/>
            </a:pPr>
            <a:r>
              <a:rPr lang="pt-BR" sz="1300" dirty="0"/>
              <a:t>DEIXASTE TEU TRONO DE LUZ</a:t>
            </a:r>
          </a:p>
          <a:p>
            <a:pPr marL="0" indent="0">
              <a:buNone/>
            </a:pPr>
            <a:r>
              <a:rPr lang="pt-BR" sz="1300" dirty="0"/>
              <a:t>JESUS, MEU JESUS,</a:t>
            </a:r>
          </a:p>
          <a:p>
            <a:pPr marL="0" indent="0">
              <a:buNone/>
            </a:pPr>
            <a:r>
              <a:rPr lang="pt-BR" sz="1300" dirty="0"/>
              <a:t>VIESTE MORRER POR MIM, POR MIM </a:t>
            </a:r>
          </a:p>
          <a:p>
            <a:pPr marL="0" indent="0">
              <a:buNone/>
            </a:pPr>
            <a:r>
              <a:rPr lang="pt-BR" sz="1300" dirty="0"/>
              <a:t>És o CRIADOR, És o FILHO DE DEUS</a:t>
            </a:r>
          </a:p>
          <a:p>
            <a:pPr marL="0" indent="0">
              <a:buNone/>
            </a:pPr>
            <a:r>
              <a:rPr lang="pt-BR" sz="1300" dirty="0"/>
              <a:t>E hoje eu canto louvando o Teu nome</a:t>
            </a:r>
          </a:p>
          <a:p>
            <a:pPr marL="0" indent="0">
              <a:buNone/>
            </a:pPr>
            <a:r>
              <a:rPr lang="pt-BR" sz="1300" dirty="0"/>
              <a:t>És o CRIADOR, És o FILHO DE DEUS</a:t>
            </a:r>
          </a:p>
          <a:p>
            <a:pPr marL="0" indent="0">
              <a:buNone/>
            </a:pPr>
            <a:r>
              <a:rPr lang="pt-BR" sz="1300" dirty="0"/>
              <a:t>E hoje eu canto louvando o Teu nome</a:t>
            </a:r>
            <a:endParaRPr lang="pt-BR" dirty="0"/>
          </a:p>
        </p:txBody>
      </p:sp>
      <p:sp>
        <p:nvSpPr>
          <p:cNvPr id="10" name="CaixaDeTexto 9">
            <a:hlinkClick r:id="rId3" action="ppaction://hlinksldjump"/>
          </p:cNvPr>
          <p:cNvSpPr txBox="1"/>
          <p:nvPr/>
        </p:nvSpPr>
        <p:spPr>
          <a:xfrm>
            <a:off x="858064" y="908720"/>
            <a:ext cx="7416823" cy="55399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I. A DOUTRINA DE DEUS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73AF4D-8A01-50B2-F245-CA5F76EA6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297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B6F3F2-5D2D-3641-996F-98DDA1B33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43" y="4875459"/>
            <a:ext cx="1080000" cy="108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7344816" cy="639762"/>
          </a:xfrm>
          <a:ln w="38100"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5. DEUS ESPÍRITO SANTO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99592" y="2174875"/>
            <a:ext cx="3669804" cy="3774405"/>
          </a:xfrm>
          <a:noFill/>
          <a:ln w="38100"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>Refrão (1)</a:t>
            </a:r>
          </a:p>
          <a:p>
            <a:pPr marL="0" indent="0">
              <a:buNone/>
            </a:pPr>
            <a:r>
              <a:rPr lang="pt-BR" dirty="0"/>
              <a:t>O ESPÍRITO DE DEUS fala ao meu coração</a:t>
            </a:r>
          </a:p>
          <a:p>
            <a:pPr marL="0" indent="0">
              <a:buNone/>
            </a:pPr>
            <a:r>
              <a:rPr lang="pt-BR" dirty="0"/>
              <a:t>O ESPÍRITO DE DEUS fala à minha mente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ESPÍRITO DE DEUS fala ao meu coração</a:t>
            </a:r>
          </a:p>
          <a:p>
            <a:pPr marL="0" indent="0">
              <a:buNone/>
            </a:pPr>
            <a:r>
              <a:rPr lang="pt-BR" dirty="0"/>
              <a:t>O ESPÍRITO DE DEUS fala à minha mente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1ª Estrofe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Ele veio do céu para me ajudar</a:t>
            </a:r>
          </a:p>
          <a:p>
            <a:pPr marL="0" indent="0">
              <a:buNone/>
            </a:pPr>
            <a:r>
              <a:rPr lang="pt-BR" dirty="0"/>
              <a:t>Guiar-me como um filho, filho do bom DEUS.</a:t>
            </a:r>
          </a:p>
          <a:p>
            <a:pPr marL="0" indent="0">
              <a:buNone/>
            </a:pPr>
            <a:r>
              <a:rPr lang="pt-BR" dirty="0"/>
              <a:t>Ele veio do céu para me ajudar</a:t>
            </a:r>
          </a:p>
          <a:p>
            <a:pPr marL="0" indent="0">
              <a:buNone/>
            </a:pPr>
            <a:r>
              <a:rPr lang="pt-BR" dirty="0"/>
              <a:t>Guiar-me como um filho, filho do bom DEUS.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3668400" cy="37728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Refrão (2)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O ESPÍRITO DE DEUS fala ao meu coração</a:t>
            </a:r>
          </a:p>
          <a:p>
            <a:pPr marL="0" indent="0">
              <a:buNone/>
            </a:pPr>
            <a:r>
              <a:rPr lang="pt-BR" sz="1500" dirty="0"/>
              <a:t>O ESPÍRITO DE DEUS fala à minha mente</a:t>
            </a:r>
          </a:p>
          <a:p>
            <a:pPr marL="0" indent="0">
              <a:buNone/>
            </a:pPr>
            <a:r>
              <a:rPr lang="pt-BR" sz="1500" dirty="0"/>
              <a:t>O ESPÍRITO DE DEUS fala ao meu coração</a:t>
            </a:r>
          </a:p>
          <a:p>
            <a:pPr marL="0" indent="0">
              <a:buNone/>
            </a:pPr>
            <a:r>
              <a:rPr lang="pt-BR" sz="1500" dirty="0"/>
              <a:t>O ESPÍRITO DE DEUS fala à minha mente (4x no final)</a:t>
            </a:r>
          </a:p>
          <a:p>
            <a:pPr marL="0" indent="0">
              <a:buNone/>
            </a:pPr>
            <a:r>
              <a:rPr lang="pt-BR" sz="1500" dirty="0"/>
              <a:t> </a:t>
            </a:r>
          </a:p>
          <a:p>
            <a:pPr marL="0" indent="0">
              <a:buNone/>
            </a:pPr>
            <a:r>
              <a:rPr lang="pt-BR" sz="1500" b="1" dirty="0"/>
              <a:t>2ª Estrofe</a:t>
            </a:r>
            <a:endParaRPr lang="pt-BR" sz="1500" dirty="0"/>
          </a:p>
          <a:p>
            <a:pPr marL="0" indent="0">
              <a:buNone/>
            </a:pPr>
            <a:r>
              <a:rPr lang="pt-BR" sz="1500" dirty="0"/>
              <a:t>Me leva a CRISTO, me usa com poder</a:t>
            </a:r>
          </a:p>
          <a:p>
            <a:pPr marL="0" indent="0">
              <a:buNone/>
            </a:pPr>
            <a:r>
              <a:rPr lang="pt-BR" sz="1500" dirty="0"/>
              <a:t>Me ensina a verdade, me ajuda a vencer</a:t>
            </a:r>
          </a:p>
          <a:p>
            <a:pPr marL="0" indent="0">
              <a:buNone/>
            </a:pPr>
            <a:r>
              <a:rPr lang="pt-BR" sz="1500" dirty="0"/>
              <a:t>Me leva a CRISTO, me usa com poder</a:t>
            </a:r>
          </a:p>
          <a:p>
            <a:pPr marL="0" indent="0">
              <a:buNone/>
            </a:pPr>
            <a:r>
              <a:rPr lang="pt-BR" sz="1500" dirty="0"/>
              <a:t>Me ensina a verdade, me ajuda a vencer</a:t>
            </a:r>
          </a:p>
        </p:txBody>
      </p:sp>
      <p:sp>
        <p:nvSpPr>
          <p:cNvPr id="9" name="CaixaDeTexto 8">
            <a:hlinkClick r:id="rId3" action="ppaction://hlinksldjump"/>
          </p:cNvPr>
          <p:cNvSpPr txBox="1"/>
          <p:nvPr/>
        </p:nvSpPr>
        <p:spPr>
          <a:xfrm>
            <a:off x="899592" y="908720"/>
            <a:ext cx="7344815" cy="55399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I. A DOUTRINA DE DEUS</a:t>
            </a:r>
          </a:p>
        </p:txBody>
      </p:sp>
    </p:spTree>
    <p:extLst>
      <p:ext uri="{BB962C8B-B14F-4D97-AF65-F5344CB8AC3E}">
        <p14:creationId xmlns:p14="http://schemas.microsoft.com/office/powerpoint/2010/main" val="365935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300" b="1" dirty="0"/>
              <a:t>1ª Estrofe</a:t>
            </a:r>
            <a:endParaRPr lang="pt-BR" sz="1300" dirty="0"/>
          </a:p>
          <a:p>
            <a:pPr marL="0" indent="0">
              <a:buNone/>
            </a:pPr>
            <a:r>
              <a:rPr lang="pt-BR" sz="1300" dirty="0"/>
              <a:t>O homem e a mulher criou, à Sua bela imagem DEUS os formou.</a:t>
            </a:r>
          </a:p>
          <a:p>
            <a:pPr marL="0" indent="0">
              <a:buNone/>
            </a:pPr>
            <a:r>
              <a:rPr lang="pt-BR" sz="1300" dirty="0"/>
              <a:t>Ele os fez livres para amar, e ao Seu lado sempre estar.</a:t>
            </a:r>
          </a:p>
          <a:p>
            <a:pPr marL="0" indent="0">
              <a:buNone/>
            </a:pPr>
            <a:r>
              <a:rPr lang="pt-BR" sz="1300" dirty="0"/>
              <a:t> </a:t>
            </a:r>
          </a:p>
          <a:p>
            <a:pPr marL="0" indent="0">
              <a:buNone/>
            </a:pPr>
            <a:r>
              <a:rPr lang="pt-BR" sz="1300" b="1" dirty="0"/>
              <a:t>Refrão (2x na 2ª vez)</a:t>
            </a:r>
            <a:endParaRPr lang="pt-BR" sz="1300" dirty="0"/>
          </a:p>
          <a:p>
            <a:pPr marL="0" indent="0">
              <a:buNone/>
            </a:pPr>
            <a:r>
              <a:rPr lang="pt-BR" sz="1300" dirty="0"/>
              <a:t>DEUS nos criou. Criou-nos para amá-lo.</a:t>
            </a:r>
          </a:p>
          <a:p>
            <a:pPr marL="0" indent="0">
              <a:buNone/>
            </a:pPr>
            <a:r>
              <a:rPr lang="pt-BR" sz="1300" dirty="0"/>
              <a:t>DEUS nos criou. Criou-nos para amá-lo.</a:t>
            </a:r>
          </a:p>
          <a:p>
            <a:pPr marL="0" indent="0">
              <a:buNone/>
            </a:pPr>
            <a:r>
              <a:rPr lang="pt-BR" sz="1300" dirty="0"/>
              <a:t>Vamos pois cantar a Deus louvor</a:t>
            </a:r>
          </a:p>
          <a:p>
            <a:pPr marL="0" indent="0">
              <a:buNone/>
            </a:pPr>
            <a:r>
              <a:rPr lang="pt-BR" sz="1300" dirty="0"/>
              <a:t>Vamos pois cantar a Deus louvor</a:t>
            </a:r>
          </a:p>
          <a:p>
            <a:pPr marL="0" indent="0">
              <a:buNone/>
            </a:pPr>
            <a:r>
              <a:rPr lang="pt-BR" sz="1300" dirty="0"/>
              <a:t> </a:t>
            </a:r>
          </a:p>
          <a:p>
            <a:pPr marL="0" indent="0">
              <a:buNone/>
            </a:pPr>
            <a:r>
              <a:rPr lang="pt-BR" sz="1300" b="1" dirty="0"/>
              <a:t>2ª Estrofe</a:t>
            </a:r>
            <a:endParaRPr lang="pt-BR" sz="1300" dirty="0"/>
          </a:p>
          <a:p>
            <a:pPr marL="0" indent="0">
              <a:buNone/>
            </a:pPr>
            <a:r>
              <a:rPr lang="pt-BR" sz="1300" dirty="0"/>
              <a:t>As aves peixes e animais, todos eles louvam ao CRIADOR</a:t>
            </a:r>
          </a:p>
          <a:p>
            <a:pPr marL="0" indent="0">
              <a:buNone/>
            </a:pPr>
            <a:r>
              <a:rPr lang="pt-BR" sz="1300" dirty="0"/>
              <a:t>Um mundo cheio de amor, vamos dele bem cuidar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7378745-BC50-7D57-802E-E3395B3E5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33126"/>
            <a:ext cx="900000" cy="90000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6. A CRIAÇÃO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300" dirty="0"/>
              <a:t>(Cantar 2x)</a:t>
            </a:r>
          </a:p>
          <a:p>
            <a:pPr marL="0" indent="0">
              <a:buNone/>
            </a:pPr>
            <a:r>
              <a:rPr lang="pt-BR" sz="1300" dirty="0"/>
              <a:t>Pela palavra do SENHOR a Terra obedeceu</a:t>
            </a:r>
          </a:p>
          <a:p>
            <a:pPr marL="0" indent="0">
              <a:buNone/>
            </a:pPr>
            <a:r>
              <a:rPr lang="pt-BR" sz="1300" dirty="0"/>
              <a:t>Pela palavra do SENHOR as águas se juntaram no mar</a:t>
            </a:r>
          </a:p>
          <a:p>
            <a:pPr marL="0" indent="0">
              <a:buNone/>
            </a:pPr>
            <a:r>
              <a:rPr lang="pt-BR" sz="1300" dirty="0"/>
              <a:t>Ele falou, e tudo foi feito. Ele mandou e a Terra obedeceu</a:t>
            </a:r>
          </a:p>
          <a:p>
            <a:pPr marL="0" indent="0">
              <a:buNone/>
            </a:pPr>
            <a:r>
              <a:rPr lang="pt-BR" sz="1300" dirty="0"/>
              <a:t>Nada foi feito sem DEUS. Nada foi feito sem DEUS.</a:t>
            </a:r>
          </a:p>
          <a:p>
            <a:pPr marL="0" indent="0">
              <a:buNone/>
            </a:pPr>
            <a:r>
              <a:rPr lang="pt-BR" sz="1300" dirty="0"/>
              <a:t>Nós só vivemos por Ele, nós só vivemos por DEUS.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200" dirty="0"/>
              <a:t>7. A NATUREZA DO HOMEM</a:t>
            </a:r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II. A DOUTRINA DO SER HUMANO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1E6899-7941-DC61-4A46-B77608C95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0543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lvl="0" algn="ctr"/>
            <a:r>
              <a:rPr lang="pt-BR" sz="2000" dirty="0"/>
              <a:t>8. O GRANDE CONFLITO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774405"/>
          </a:xfrm>
          <a:noFill/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dirty="0"/>
              <a:t>No princípio tudo era perfeito, todos adoravam a DEUS</a:t>
            </a:r>
          </a:p>
          <a:p>
            <a:pPr marL="0" indent="0">
              <a:buNone/>
            </a:pPr>
            <a:r>
              <a:rPr lang="pt-BR" sz="1100" dirty="0"/>
              <a:t>Mas num dia triste um anjo bonito, quis adoração para si</a:t>
            </a:r>
          </a:p>
          <a:p>
            <a:pPr marL="0" indent="0">
              <a:buNone/>
            </a:pPr>
            <a:r>
              <a:rPr lang="pt-BR" sz="1100" dirty="0"/>
              <a:t>Uma batalha no Céu começou, a criação se entristeceu</a:t>
            </a:r>
          </a:p>
          <a:p>
            <a:pPr marL="0" indent="0">
              <a:buNone/>
            </a:pPr>
            <a:r>
              <a:rPr lang="pt-BR" sz="1100" dirty="0"/>
              <a:t>O mal chegou e tudo aqui estragou, tudo aqui estragou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dirty="0"/>
              <a:t>Senhor Tua Lei, Tua Lei é para sempre</a:t>
            </a:r>
          </a:p>
          <a:p>
            <a:pPr marL="0" indent="0">
              <a:buNone/>
            </a:pPr>
            <a:r>
              <a:rPr lang="pt-BR" sz="1100" dirty="0"/>
              <a:t>Senhor Teu reino é para sempre</a:t>
            </a:r>
          </a:p>
          <a:p>
            <a:pPr marL="0" indent="0">
              <a:buNone/>
            </a:pPr>
            <a:r>
              <a:rPr lang="pt-BR" sz="1100" dirty="0"/>
              <a:t>Cantemos e adoremos a JESUS o rei</a:t>
            </a:r>
          </a:p>
          <a:p>
            <a:pPr marL="0" indent="0">
              <a:buNone/>
            </a:pPr>
            <a:r>
              <a:rPr lang="pt-BR" sz="1100" dirty="0"/>
              <a:t>Cantemos todos, JESUS é rei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dirty="0"/>
              <a:t>Estamos no meio de uma batalha. CRISTO luta contra o mal</a:t>
            </a:r>
          </a:p>
          <a:p>
            <a:pPr marL="0" indent="0">
              <a:buNone/>
            </a:pPr>
            <a:r>
              <a:rPr lang="pt-BR" sz="1100" dirty="0"/>
              <a:t>O anjo mal buscando adoração, trouxe ao mundo só confusão</a:t>
            </a:r>
          </a:p>
          <a:p>
            <a:pPr marL="0" indent="0">
              <a:buNone/>
            </a:pPr>
            <a:r>
              <a:rPr lang="pt-BR" sz="1100" dirty="0"/>
              <a:t>Do outro lado está JESUS, a todos ele quer salvar</a:t>
            </a:r>
          </a:p>
          <a:p>
            <a:pPr marL="0" indent="0">
              <a:buNone/>
            </a:pPr>
            <a:r>
              <a:rPr lang="pt-BR" sz="1100" dirty="0"/>
              <a:t>Ele nos ajuda a obedecer, a Sua lei de amor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06925" y="1535113"/>
            <a:ext cx="3671391" cy="639762"/>
          </a:xfrm>
          <a:ln w="38100">
            <a:solidFill>
              <a:srgbClr val="FF0000"/>
            </a:solidFill>
          </a:ln>
        </p:spPr>
        <p:txBody>
          <a:bodyPr anchor="ctr">
            <a:normAutofit fontScale="92500" lnSpcReduction="20000"/>
          </a:bodyPr>
          <a:lstStyle/>
          <a:p>
            <a:pPr lvl="0" algn="ctr"/>
            <a:r>
              <a:rPr lang="pt-BR" sz="2200" dirty="0"/>
              <a:t>9. VIDA, MORTE E RESSURREIÇÃO DE CRISTO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06925" y="2174875"/>
            <a:ext cx="3668400" cy="3772800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100" b="1" dirty="0"/>
              <a:t>Estrofe única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CRISTO me salvou, E’le viveu e morreu e ressuscitou por mim</a:t>
            </a:r>
          </a:p>
          <a:p>
            <a:pPr marL="0" indent="0">
              <a:buNone/>
            </a:pPr>
            <a:r>
              <a:rPr lang="pt-BR" sz="1100" dirty="0"/>
              <a:t>CRISTO me livrou, hoje tenho a vida eternal</a:t>
            </a:r>
          </a:p>
          <a:p>
            <a:pPr marL="0" indent="0">
              <a:buNone/>
            </a:pPr>
            <a:r>
              <a:rPr lang="pt-BR" sz="1100" dirty="0"/>
              <a:t>CRISTO me salvou, E’le viveu e morreu e ressuscitou por mim</a:t>
            </a:r>
          </a:p>
          <a:p>
            <a:pPr marL="0" indent="0">
              <a:buNone/>
            </a:pPr>
            <a:r>
              <a:rPr lang="pt-BR" sz="1100" dirty="0"/>
              <a:t>CRISTO me livrou, hoje tenho a vida eternal</a:t>
            </a:r>
          </a:p>
          <a:p>
            <a:pPr marL="0" indent="0">
              <a:buNone/>
            </a:pPr>
            <a:r>
              <a:rPr lang="pt-BR" sz="1100" dirty="0"/>
              <a:t> </a:t>
            </a:r>
          </a:p>
          <a:p>
            <a:pPr marL="0" indent="0">
              <a:buNone/>
            </a:pPr>
            <a:r>
              <a:rPr lang="pt-BR" sz="1100" b="1" dirty="0"/>
              <a:t>Refrão (2x)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CRISTO, meu CRISTO</a:t>
            </a:r>
          </a:p>
          <a:p>
            <a:pPr marL="0" indent="0">
              <a:buNone/>
            </a:pPr>
            <a:r>
              <a:rPr lang="pt-BR" sz="1100" dirty="0"/>
              <a:t>Minha vida é toda Tua</a:t>
            </a:r>
          </a:p>
          <a:p>
            <a:pPr marL="0" indent="0">
              <a:buNone/>
            </a:pPr>
            <a:r>
              <a:rPr lang="pt-BR" sz="1100" dirty="0"/>
              <a:t>SENHOR, meu SENHOR</a:t>
            </a:r>
          </a:p>
          <a:p>
            <a:pPr marL="0" indent="0">
              <a:buNone/>
            </a:pPr>
            <a:r>
              <a:rPr lang="pt-BR" sz="1100" dirty="0"/>
              <a:t>O meu coração pertence a Ti</a:t>
            </a:r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827584" y="908720"/>
            <a:ext cx="7488832" cy="55399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III. A DOUTRINA DA SALVAÇÃO</a:t>
            </a: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706E92-5B98-DBF1-07C9-CFA19C30B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8" y="3112308"/>
            <a:ext cx="1080000" cy="108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D2E736A-345C-F69D-7192-D12E6C2B1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3086</Words>
  <Application>Microsoft Office PowerPoint</Application>
  <PresentationFormat>Apresentação na tela (4:3)</PresentationFormat>
  <Paragraphs>451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P. de Oliveira</dc:creator>
  <cp:lastModifiedBy>Felipe Pereira de Oliveira</cp:lastModifiedBy>
  <cp:revision>66</cp:revision>
  <dcterms:created xsi:type="dcterms:W3CDTF">2020-05-10T23:28:32Z</dcterms:created>
  <dcterms:modified xsi:type="dcterms:W3CDTF">2024-02-18T14:48:58Z</dcterms:modified>
</cp:coreProperties>
</file>